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7772400" cx="10058400"/>
  <p:notesSz cx="10058400" cy="7772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36" roundtripDataSignature="AMtx7mh2CWWX4D3nNHffORz/V2Xa1E8J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2: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4: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5: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6: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7: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9: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9: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0: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2: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4: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5: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8: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9: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9: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2: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5: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4: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6: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5: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6: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7: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9: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9: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0: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38"/>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8"/>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38"/>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9"/>
          <p:cNvSpPr txBox="1"/>
          <p:nvPr>
            <p:ph type="title"/>
          </p:nvPr>
        </p:nvSpPr>
        <p:spPr>
          <a:xfrm>
            <a:off x="536092" y="1132219"/>
            <a:ext cx="8986214" cy="11239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9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9"/>
          <p:cNvSpPr txBox="1"/>
          <p:nvPr>
            <p:ph idx="1" type="body"/>
          </p:nvPr>
        </p:nvSpPr>
        <p:spPr>
          <a:xfrm>
            <a:off x="1030134" y="2318943"/>
            <a:ext cx="7998131" cy="363347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850">
                <a:solidFill>
                  <a:srgbClr val="FBAB18"/>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39"/>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9"/>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9"/>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40"/>
          <p:cNvSpPr txBox="1"/>
          <p:nvPr>
            <p:ph type="title"/>
          </p:nvPr>
        </p:nvSpPr>
        <p:spPr>
          <a:xfrm>
            <a:off x="536092" y="1132219"/>
            <a:ext cx="8986214" cy="11239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9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0"/>
          <p:cNvSpPr txBox="1"/>
          <p:nvPr>
            <p:ph idx="1" type="body"/>
          </p:nvPr>
        </p:nvSpPr>
        <p:spPr>
          <a:xfrm>
            <a:off x="281654" y="2569114"/>
            <a:ext cx="4407535" cy="389762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 name="Google Shape;24;p40"/>
          <p:cNvSpPr txBox="1"/>
          <p:nvPr>
            <p:ph idx="2" type="body"/>
          </p:nvPr>
        </p:nvSpPr>
        <p:spPr>
          <a:xfrm>
            <a:off x="5180076" y="1787652"/>
            <a:ext cx="4375404" cy="512978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0"/>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0"/>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0"/>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8" name="Shape 28"/>
        <p:cNvGrpSpPr/>
        <p:nvPr/>
      </p:nvGrpSpPr>
      <p:grpSpPr>
        <a:xfrm>
          <a:off x="0" y="0"/>
          <a:ext cx="0" cy="0"/>
          <a:chOff x="0" y="0"/>
          <a:chExt cx="0" cy="0"/>
        </a:xfrm>
      </p:grpSpPr>
      <p:sp>
        <p:nvSpPr>
          <p:cNvPr id="29" name="Google Shape;29;p41"/>
          <p:cNvSpPr/>
          <p:nvPr/>
        </p:nvSpPr>
        <p:spPr>
          <a:xfrm>
            <a:off x="0" y="1057275"/>
            <a:ext cx="10058400" cy="5657850"/>
          </a:xfrm>
          <a:custGeom>
            <a:rect b="b" l="l" r="r" t="t"/>
            <a:pathLst>
              <a:path extrusionOk="0" h="5657850" w="10058400">
                <a:moveTo>
                  <a:pt x="10058400" y="0"/>
                </a:moveTo>
                <a:lnTo>
                  <a:pt x="0" y="0"/>
                </a:lnTo>
                <a:lnTo>
                  <a:pt x="0" y="5657850"/>
                </a:lnTo>
                <a:lnTo>
                  <a:pt x="10058400" y="5657850"/>
                </a:lnTo>
                <a:lnTo>
                  <a:pt x="10058400" y="0"/>
                </a:lnTo>
                <a:close/>
              </a:path>
            </a:pathLst>
          </a:custGeom>
          <a:solidFill>
            <a:srgbClr val="F8A72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0" name="Google Shape;30;p41"/>
          <p:cNvSpPr txBox="1"/>
          <p:nvPr>
            <p:ph type="title"/>
          </p:nvPr>
        </p:nvSpPr>
        <p:spPr>
          <a:xfrm>
            <a:off x="536092" y="1132219"/>
            <a:ext cx="8986214" cy="11239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9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1"/>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1"/>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1"/>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4" name="Shape 34"/>
        <p:cNvGrpSpPr/>
        <p:nvPr/>
      </p:nvGrpSpPr>
      <p:grpSpPr>
        <a:xfrm>
          <a:off x="0" y="0"/>
          <a:ext cx="0" cy="0"/>
          <a:chOff x="0" y="0"/>
          <a:chExt cx="0" cy="0"/>
        </a:xfrm>
      </p:grpSpPr>
      <p:sp>
        <p:nvSpPr>
          <p:cNvPr id="35" name="Google Shape;35;p42"/>
          <p:cNvSpPr txBox="1"/>
          <p:nvPr>
            <p:ph type="ctrTitle"/>
          </p:nvPr>
        </p:nvSpPr>
        <p:spPr>
          <a:xfrm>
            <a:off x="754380" y="2409444"/>
            <a:ext cx="8549640" cy="16322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9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2"/>
          <p:cNvSpPr txBox="1"/>
          <p:nvPr>
            <p:ph idx="1" type="subTitle"/>
          </p:nvPr>
        </p:nvSpPr>
        <p:spPr>
          <a:xfrm>
            <a:off x="1508760" y="4352544"/>
            <a:ext cx="7040880" cy="1943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850">
                <a:solidFill>
                  <a:srgbClr val="FBAB18"/>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2"/>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2"/>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2"/>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7"/>
          <p:cNvSpPr txBox="1"/>
          <p:nvPr>
            <p:ph type="title"/>
          </p:nvPr>
        </p:nvSpPr>
        <p:spPr>
          <a:xfrm>
            <a:off x="536092" y="1132219"/>
            <a:ext cx="8986214" cy="11239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9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7"/>
          <p:cNvSpPr txBox="1"/>
          <p:nvPr>
            <p:ph idx="1" type="body"/>
          </p:nvPr>
        </p:nvSpPr>
        <p:spPr>
          <a:xfrm>
            <a:off x="1030134" y="2318943"/>
            <a:ext cx="7998131" cy="363347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850" u="none" cap="none" strike="noStrike">
                <a:solidFill>
                  <a:srgbClr val="FBAB18"/>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37"/>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37"/>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37"/>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vmlDrawing" Target="../drawings/vmlDrawing1.vml"/><Relationship Id="rId4" Type="http://schemas.openxmlformats.org/officeDocument/2006/relationships/oleObject" Target="../embeddings/oleObject1.bin"/><Relationship Id="rId9" Type="http://schemas.openxmlformats.org/officeDocument/2006/relationships/image" Target="../media/image6.png"/><Relationship Id="rId5" Type="http://schemas.openxmlformats.org/officeDocument/2006/relationships/oleObject" Target="../embeddings/oleObject1.bin"/><Relationship Id="rId6" Type="http://schemas.openxmlformats.org/officeDocument/2006/relationships/image" Target="../media/image2.png"/><Relationship Id="rId7" Type="http://schemas.openxmlformats.org/officeDocument/2006/relationships/oleObject" Target="../embeddings/oleObject2.bin"/><Relationship Id="rId8"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0.jpg"/><Relationship Id="rId5" Type="http://schemas.openxmlformats.org/officeDocument/2006/relationships/hyperlink" Target="http://www.ircsgv.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docs.google.com/document/d/1nCfjIfP1MmblU9CfSD3IfaTBLD62-487M0J_H0kREO0/edit?usp=drive_link"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immigrationlawhelp.org/"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7.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 name="Shape 43"/>
        <p:cNvGrpSpPr/>
        <p:nvPr/>
      </p:nvGrpSpPr>
      <p:grpSpPr>
        <a:xfrm>
          <a:off x="0" y="0"/>
          <a:ext cx="0" cy="0"/>
          <a:chOff x="0" y="0"/>
          <a:chExt cx="0" cy="0"/>
        </a:xfrm>
      </p:grpSpPr>
      <p:sp>
        <p:nvSpPr>
          <p:cNvPr id="44" name="Google Shape;44;p1"/>
          <p:cNvSpPr/>
          <p:nvPr/>
        </p:nvSpPr>
        <p:spPr>
          <a:xfrm>
            <a:off x="0" y="1057275"/>
            <a:ext cx="10058400" cy="5657850"/>
          </a:xfrm>
          <a:custGeom>
            <a:rect b="b" l="l" r="r" t="t"/>
            <a:pathLst>
              <a:path extrusionOk="0" h="5657850" w="10058400">
                <a:moveTo>
                  <a:pt x="10058400" y="0"/>
                </a:moveTo>
                <a:lnTo>
                  <a:pt x="0" y="0"/>
                </a:lnTo>
                <a:lnTo>
                  <a:pt x="0" y="5657850"/>
                </a:lnTo>
                <a:lnTo>
                  <a:pt x="10058400" y="5657850"/>
                </a:lnTo>
                <a:lnTo>
                  <a:pt x="10058400" y="0"/>
                </a:lnTo>
                <a:close/>
              </a:path>
            </a:pathLst>
          </a:custGeom>
          <a:solidFill>
            <a:srgbClr val="000000">
              <a:alpha val="83529"/>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5" name="Google Shape;45;p1"/>
          <p:cNvSpPr/>
          <p:nvPr/>
        </p:nvSpPr>
        <p:spPr>
          <a:xfrm>
            <a:off x="-312" y="813325"/>
            <a:ext cx="10059035" cy="4838065"/>
          </a:xfrm>
          <a:custGeom>
            <a:rect b="b" l="l" r="r" t="t"/>
            <a:pathLst>
              <a:path extrusionOk="0" h="4838065" w="10059035">
                <a:moveTo>
                  <a:pt x="10058675" y="0"/>
                </a:moveTo>
                <a:lnTo>
                  <a:pt x="0" y="0"/>
                </a:lnTo>
                <a:lnTo>
                  <a:pt x="0" y="4837910"/>
                </a:lnTo>
                <a:lnTo>
                  <a:pt x="10058400" y="1950134"/>
                </a:lnTo>
                <a:lnTo>
                  <a:pt x="10058675"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6" name="Google Shape;46;p1"/>
          <p:cNvSpPr txBox="1"/>
          <p:nvPr/>
        </p:nvSpPr>
        <p:spPr>
          <a:xfrm>
            <a:off x="3679500" y="4785275"/>
            <a:ext cx="6379500" cy="723300"/>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b="1" lang="en-US" sz="2300">
                <a:solidFill>
                  <a:srgbClr val="FFFFFF"/>
                </a:solidFill>
                <a:latin typeface="Arial"/>
                <a:ea typeface="Arial"/>
                <a:cs typeface="Arial"/>
                <a:sym typeface="Arial"/>
              </a:rPr>
              <a:t>KNOW YOUR RIGHTS, KNOW THEIR RIGHTS</a:t>
            </a:r>
            <a:endParaRPr sz="2300">
              <a:latin typeface="Arial"/>
              <a:ea typeface="Arial"/>
              <a:cs typeface="Arial"/>
              <a:sym typeface="Arial"/>
            </a:endParaRPr>
          </a:p>
          <a:p>
            <a:pPr indent="0" lvl="0" marL="506730" rtl="0" algn="l">
              <a:lnSpc>
                <a:spcPct val="100000"/>
              </a:lnSpc>
              <a:spcBef>
                <a:spcPts val="10"/>
              </a:spcBef>
              <a:spcAft>
                <a:spcPts val="0"/>
              </a:spcAft>
              <a:buNone/>
            </a:pPr>
            <a:r>
              <a:rPr lang="en-US" sz="2300">
                <a:solidFill>
                  <a:srgbClr val="FFFFFF"/>
                </a:solidFill>
                <a:latin typeface="Arial"/>
                <a:ea typeface="Arial"/>
                <a:cs typeface="Arial"/>
                <a:sym typeface="Arial"/>
              </a:rPr>
              <a:t>Training for Immigrant Allies in Churches</a:t>
            </a:r>
            <a:endParaRPr sz="2300">
              <a:latin typeface="Arial"/>
              <a:ea typeface="Arial"/>
              <a:cs typeface="Arial"/>
              <a:sym typeface="Arial"/>
            </a:endParaRPr>
          </a:p>
        </p:txBody>
      </p:sp>
      <p:sp>
        <p:nvSpPr>
          <p:cNvPr id="47" name="Google Shape;47;p1"/>
          <p:cNvSpPr txBox="1"/>
          <p:nvPr/>
        </p:nvSpPr>
        <p:spPr>
          <a:xfrm>
            <a:off x="0" y="6101625"/>
            <a:ext cx="10059000" cy="761400"/>
          </a:xfrm>
          <a:prstGeom prst="rect">
            <a:avLst/>
          </a:prstGeom>
          <a:solidFill>
            <a:srgbClr val="F8A72C"/>
          </a:solidFill>
          <a:ln>
            <a:noFill/>
          </a:ln>
        </p:spPr>
        <p:txBody>
          <a:bodyPr anchorCtr="0" anchor="t" bIns="0" lIns="0" spcFirstLastPara="1" rIns="0" wrap="square" tIns="83175">
            <a:spAutoFit/>
          </a:bodyPr>
          <a:lstStyle/>
          <a:p>
            <a:pPr indent="0" lvl="0" marL="186690" rtl="0" algn="l">
              <a:lnSpc>
                <a:spcPct val="100000"/>
              </a:lnSpc>
              <a:spcBef>
                <a:spcPts val="0"/>
              </a:spcBef>
              <a:spcAft>
                <a:spcPts val="0"/>
              </a:spcAft>
              <a:buNone/>
            </a:pPr>
            <a:r>
              <a:rPr b="1" i="1" lang="en-US" sz="2200">
                <a:solidFill>
                  <a:srgbClr val="1B2027"/>
                </a:solidFill>
                <a:latin typeface="Arial"/>
                <a:ea typeface="Arial"/>
                <a:cs typeface="Arial"/>
                <a:sym typeface="Arial"/>
              </a:rPr>
              <a:t>CONOZCA SUS DERECHOS - CONOZCA LOS DERECHOS DE ELLOS</a:t>
            </a:r>
            <a:endParaRPr sz="2200">
              <a:latin typeface="Arial"/>
              <a:ea typeface="Arial"/>
              <a:cs typeface="Arial"/>
              <a:sym typeface="Arial"/>
            </a:endParaRPr>
          </a:p>
          <a:p>
            <a:pPr indent="0" lvl="0" marL="1649729" rtl="0" algn="l">
              <a:lnSpc>
                <a:spcPct val="100000"/>
              </a:lnSpc>
              <a:spcBef>
                <a:spcPts val="0"/>
              </a:spcBef>
              <a:spcAft>
                <a:spcPts val="0"/>
              </a:spcAft>
              <a:buNone/>
            </a:pPr>
            <a:r>
              <a:rPr i="1" lang="en-US" sz="2200">
                <a:solidFill>
                  <a:srgbClr val="1B2027"/>
                </a:solidFill>
                <a:latin typeface="Arial"/>
                <a:ea typeface="Arial"/>
                <a:cs typeface="Arial"/>
                <a:sym typeface="Arial"/>
              </a:rPr>
              <a:t>Formación para Aliados de los Inmigrantes en Iglesias</a:t>
            </a:r>
            <a:endParaRPr sz="2200">
              <a:latin typeface="Arial"/>
              <a:ea typeface="Arial"/>
              <a:cs typeface="Arial"/>
              <a:sym typeface="Arial"/>
            </a:endParaRPr>
          </a:p>
        </p:txBody>
      </p:sp>
      <p:sp>
        <p:nvSpPr>
          <p:cNvPr id="48" name="Google Shape;48;p1"/>
          <p:cNvSpPr txBox="1"/>
          <p:nvPr/>
        </p:nvSpPr>
        <p:spPr>
          <a:xfrm>
            <a:off x="685800" y="1057275"/>
            <a:ext cx="8686800" cy="1539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lang="en-US" sz="4000">
                <a:solidFill>
                  <a:srgbClr val="FFC000"/>
                </a:solidFill>
                <a:latin typeface="Arial"/>
                <a:ea typeface="Arial"/>
                <a:cs typeface="Arial"/>
                <a:sym typeface="Arial"/>
              </a:rPr>
              <a:t>Welcome to the Sacramento District presentation of </a:t>
            </a:r>
            <a:r>
              <a:rPr b="1" lang="en-US" sz="4000">
                <a:solidFill>
                  <a:srgbClr val="FFC000"/>
                </a:solidFill>
                <a:latin typeface="Arial"/>
                <a:ea typeface="Arial"/>
                <a:cs typeface="Arial"/>
                <a:sym typeface="Arial"/>
              </a:rPr>
              <a:t>Know Your Rights</a:t>
            </a:r>
            <a:r>
              <a:rPr lang="en-US" sz="4000">
                <a:solidFill>
                  <a:srgbClr val="FFC000"/>
                </a:solidFill>
                <a:latin typeface="Arial"/>
                <a:ea typeface="Arial"/>
                <a:cs typeface="Arial"/>
                <a:sym typeface="Arial"/>
              </a:rPr>
              <a:t>.</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0" name="Shape 110"/>
        <p:cNvGrpSpPr/>
        <p:nvPr/>
      </p:nvGrpSpPr>
      <p:grpSpPr>
        <a:xfrm>
          <a:off x="0" y="0"/>
          <a:ext cx="0" cy="0"/>
          <a:chOff x="0" y="0"/>
          <a:chExt cx="0" cy="0"/>
        </a:xfrm>
      </p:grpSpPr>
      <p:sp>
        <p:nvSpPr>
          <p:cNvPr id="111" name="Google Shape;111;p11"/>
          <p:cNvSpPr/>
          <p:nvPr/>
        </p:nvSpPr>
        <p:spPr>
          <a:xfrm>
            <a:off x="0" y="1057275"/>
            <a:ext cx="10058400" cy="5657850"/>
          </a:xfrm>
          <a:custGeom>
            <a:rect b="b" l="l" r="r" t="t"/>
            <a:pathLst>
              <a:path extrusionOk="0" h="5657850" w="10058400">
                <a:moveTo>
                  <a:pt x="10058400" y="0"/>
                </a:moveTo>
                <a:lnTo>
                  <a:pt x="0" y="0"/>
                </a:lnTo>
                <a:lnTo>
                  <a:pt x="0" y="5657850"/>
                </a:lnTo>
                <a:lnTo>
                  <a:pt x="10058400" y="5657850"/>
                </a:lnTo>
                <a:lnTo>
                  <a:pt x="10058400" y="0"/>
                </a:lnTo>
                <a:close/>
              </a:path>
            </a:pathLst>
          </a:custGeom>
          <a:solidFill>
            <a:srgbClr val="000000">
              <a:alpha val="83529"/>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aphicFrame>
        <p:nvGraphicFramePr>
          <p:cNvPr id="112" name="Google Shape;112;p11"/>
          <p:cNvGraphicFramePr/>
          <p:nvPr/>
        </p:nvGraphicFramePr>
        <p:xfrm>
          <a:off x="831898" y="1378741"/>
          <a:ext cx="3875283" cy="5014917"/>
        </p:xfrm>
        <a:graphic>
          <a:graphicData uri="http://schemas.openxmlformats.org/presentationml/2006/ole">
            <mc:AlternateContent>
              <mc:Choice Requires="v">
                <p:oleObj r:id="rId4" imgH="5014917" imgW="3875283" progId="AcroExch.Document.DC" spid="_x0000_s1">
                  <p:embed/>
                </p:oleObj>
              </mc:Choice>
              <mc:Fallback>
                <p:oleObj r:id="rId5" imgH="5014917" imgW="3875283" progId="AcroExch.Document.DC">
                  <p:embed/>
                  <p:pic>
                    <p:nvPicPr>
                      <p:cNvPr id="112" name="Google Shape;112;p11"/>
                      <p:cNvPicPr preferRelativeResize="0"/>
                      <p:nvPr/>
                    </p:nvPicPr>
                    <p:blipFill rotWithShape="1">
                      <a:blip r:embed="rId6">
                        <a:alphaModFix/>
                      </a:blip>
                      <a:srcRect b="0" l="0" r="0" t="0"/>
                      <a:stretch/>
                    </p:blipFill>
                    <p:spPr>
                      <a:xfrm>
                        <a:off x="831898" y="1378741"/>
                        <a:ext cx="3875283" cy="5014917"/>
                      </a:xfrm>
                      <a:prstGeom prst="rect">
                        <a:avLst/>
                      </a:prstGeom>
                      <a:noFill/>
                      <a:ln>
                        <a:noFill/>
                      </a:ln>
                    </p:spPr>
                  </p:pic>
                </p:oleObj>
              </mc:Fallback>
            </mc:AlternateContent>
          </a:graphicData>
        </a:graphic>
      </p:graphicFrame>
      <p:graphicFrame>
        <p:nvGraphicFramePr>
          <p:cNvPr id="113" name="Google Shape;113;p11"/>
          <p:cNvGraphicFramePr/>
          <p:nvPr/>
        </p:nvGraphicFramePr>
        <p:xfrm>
          <a:off x="5589392" y="1378740"/>
          <a:ext cx="3875283" cy="5014917"/>
        </p:xfrm>
        <a:graphic>
          <a:graphicData uri="http://schemas.openxmlformats.org/presentationml/2006/ole">
            <mc:AlternateContent>
              <mc:Choice Requires="v">
                <p:oleObj r:id="rId7" imgH="5014917" imgW="3875283" progId="AcroExch.Document.DC" spid="_x0000_s2">
                  <p:embed/>
                </p:oleObj>
              </mc:Choice>
              <mc:Fallback>
                <p:oleObj r:id="rId8" imgH="5014917" imgW="3875283" progId="AcroExch.Document.DC">
                  <p:embed/>
                  <p:pic>
                    <p:nvPicPr>
                      <p:cNvPr id="113" name="Google Shape;113;p11"/>
                      <p:cNvPicPr preferRelativeResize="0"/>
                      <p:nvPr/>
                    </p:nvPicPr>
                    <p:blipFill rotWithShape="1">
                      <a:blip r:embed="rId9">
                        <a:alphaModFix/>
                      </a:blip>
                      <a:srcRect b="0" l="0" r="0" t="0"/>
                      <a:stretch/>
                    </p:blipFill>
                    <p:spPr>
                      <a:xfrm>
                        <a:off x="5589392" y="1378740"/>
                        <a:ext cx="3875283" cy="5014917"/>
                      </a:xfrm>
                      <a:prstGeom prst="rect">
                        <a:avLst/>
                      </a:prstGeom>
                      <a:noFill/>
                      <a:ln>
                        <a:noFill/>
                      </a:ln>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2"/>
          <p:cNvSpPr txBox="1"/>
          <p:nvPr/>
        </p:nvSpPr>
        <p:spPr>
          <a:xfrm>
            <a:off x="1221219" y="1737459"/>
            <a:ext cx="7713980" cy="4339650"/>
          </a:xfrm>
          <a:prstGeom prst="rect">
            <a:avLst/>
          </a:prstGeom>
          <a:noFill/>
          <a:ln cap="flat" cmpd="sng" w="31425">
            <a:solidFill>
              <a:srgbClr val="F8A72C"/>
            </a:solidFill>
            <a:prstDash val="solid"/>
            <a:round/>
            <a:headEnd len="sm" w="sm" type="none"/>
            <a:tailEnd len="sm" w="sm" type="none"/>
          </a:ln>
        </p:spPr>
        <p:txBody>
          <a:bodyPr anchorCtr="0" anchor="t" bIns="0" lIns="0" spcFirstLastPara="1" rIns="0" wrap="square" tIns="0">
            <a:spAutoFit/>
          </a:bodyPr>
          <a:lstStyle/>
          <a:p>
            <a:pPr indent="0" lvl="0" marL="0" rtl="0" algn="l">
              <a:lnSpc>
                <a:spcPct val="100000"/>
              </a:lnSpc>
              <a:spcBef>
                <a:spcPts val="0"/>
              </a:spcBef>
              <a:spcAft>
                <a:spcPts val="0"/>
              </a:spcAft>
              <a:buNone/>
            </a:pPr>
            <a:r>
              <a:t/>
            </a:r>
            <a:endParaRPr sz="3700">
              <a:latin typeface="Times New Roman"/>
              <a:ea typeface="Times New Roman"/>
              <a:cs typeface="Times New Roman"/>
              <a:sym typeface="Times New Roman"/>
            </a:endParaRPr>
          </a:p>
          <a:p>
            <a:pPr indent="0" lvl="0" marL="0" rtl="0" algn="l">
              <a:lnSpc>
                <a:spcPct val="100000"/>
              </a:lnSpc>
              <a:spcBef>
                <a:spcPts val="2085"/>
              </a:spcBef>
              <a:spcAft>
                <a:spcPts val="0"/>
              </a:spcAft>
              <a:buNone/>
            </a:pPr>
            <a:r>
              <a:t/>
            </a:r>
            <a:endParaRPr sz="3700">
              <a:latin typeface="Times New Roman"/>
              <a:ea typeface="Times New Roman"/>
              <a:cs typeface="Times New Roman"/>
              <a:sym typeface="Times New Roman"/>
            </a:endParaRPr>
          </a:p>
          <a:p>
            <a:pPr indent="0" lvl="0" marL="45720" rtl="0" algn="ctr">
              <a:lnSpc>
                <a:spcPct val="100000"/>
              </a:lnSpc>
              <a:spcBef>
                <a:spcPts val="0"/>
              </a:spcBef>
              <a:spcAft>
                <a:spcPts val="0"/>
              </a:spcAft>
              <a:buNone/>
            </a:pPr>
            <a:r>
              <a:rPr b="1" lang="en-US" sz="3700">
                <a:solidFill>
                  <a:srgbClr val="FBAB18"/>
                </a:solidFill>
                <a:latin typeface="Arial"/>
                <a:ea typeface="Arial"/>
                <a:cs typeface="Arial"/>
                <a:sym typeface="Arial"/>
              </a:rPr>
              <a:t>IMMIGRANT RIGHTS</a:t>
            </a:r>
            <a:endParaRPr sz="3700">
              <a:latin typeface="Arial"/>
              <a:ea typeface="Arial"/>
              <a:cs typeface="Arial"/>
              <a:sym typeface="Arial"/>
            </a:endParaRPr>
          </a:p>
          <a:p>
            <a:pPr indent="0" lvl="0" marL="0" marR="92075" rtl="0" algn="ctr">
              <a:lnSpc>
                <a:spcPct val="100000"/>
              </a:lnSpc>
              <a:spcBef>
                <a:spcPts val="1695"/>
              </a:spcBef>
              <a:spcAft>
                <a:spcPts val="0"/>
              </a:spcAft>
              <a:buNone/>
            </a:pPr>
            <a:r>
              <a:rPr b="1" i="1" lang="en-US" sz="3700">
                <a:latin typeface="Arial"/>
                <a:ea typeface="Arial"/>
                <a:cs typeface="Arial"/>
                <a:sym typeface="Arial"/>
              </a:rPr>
              <a:t>DERECHOS DE INMIGRANTES</a:t>
            </a:r>
            <a:endParaRPr b="1" i="1" sz="3700">
              <a:latin typeface="Arial"/>
              <a:ea typeface="Arial"/>
              <a:cs typeface="Arial"/>
              <a:sym typeface="Arial"/>
            </a:endParaRPr>
          </a:p>
          <a:p>
            <a:pPr indent="0" lvl="0" marL="0" marR="92075" rtl="0" algn="ctr">
              <a:lnSpc>
                <a:spcPct val="100000"/>
              </a:lnSpc>
              <a:spcBef>
                <a:spcPts val="1695"/>
              </a:spcBef>
              <a:spcAft>
                <a:spcPts val="0"/>
              </a:spcAft>
              <a:buNone/>
            </a:pPr>
            <a:r>
              <a:t/>
            </a:r>
            <a:endParaRPr b="1" i="1" sz="3700">
              <a:latin typeface="Arial"/>
              <a:ea typeface="Arial"/>
              <a:cs typeface="Arial"/>
              <a:sym typeface="Arial"/>
            </a:endParaRPr>
          </a:p>
          <a:p>
            <a:pPr indent="0" lvl="0" marL="0" marR="92075" rtl="0" algn="ctr">
              <a:lnSpc>
                <a:spcPct val="100000"/>
              </a:lnSpc>
              <a:spcBef>
                <a:spcPts val="1695"/>
              </a:spcBef>
              <a:spcAft>
                <a:spcPts val="0"/>
              </a:spcAft>
              <a:buNone/>
            </a:pPr>
            <a:r>
              <a:t/>
            </a:r>
            <a:endParaRPr sz="37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pSp>
        <p:nvGrpSpPr>
          <p:cNvPr id="123" name="Google Shape;123;p13"/>
          <p:cNvGrpSpPr/>
          <p:nvPr/>
        </p:nvGrpSpPr>
        <p:grpSpPr>
          <a:xfrm>
            <a:off x="0" y="1057275"/>
            <a:ext cx="10058400" cy="1331595"/>
            <a:chOff x="0" y="1057275"/>
            <a:chExt cx="10058400" cy="1331595"/>
          </a:xfrm>
        </p:grpSpPr>
        <p:sp>
          <p:nvSpPr>
            <p:cNvPr id="124" name="Google Shape;124;p13"/>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5" name="Google Shape;125;p13"/>
            <p:cNvSpPr/>
            <p:nvPr/>
          </p:nvSpPr>
          <p:spPr>
            <a:xfrm>
              <a:off x="0" y="2388714"/>
              <a:ext cx="10058400" cy="0"/>
            </a:xfrm>
            <a:custGeom>
              <a:rect b="b" l="l" r="r" t="t"/>
              <a:pathLst>
                <a:path extrusionOk="0" h="120000" w="10058400">
                  <a:moveTo>
                    <a:pt x="10058399" y="0"/>
                  </a:moveTo>
                  <a:lnTo>
                    <a:pt x="0" y="0"/>
                  </a:lnTo>
                </a:path>
              </a:pathLst>
            </a:custGeom>
            <a:noFill/>
            <a:ln cap="flat" cmpd="sng" w="1047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26" name="Google Shape;126;p13"/>
          <p:cNvSpPr txBox="1"/>
          <p:nvPr>
            <p:ph type="title"/>
          </p:nvPr>
        </p:nvSpPr>
        <p:spPr>
          <a:xfrm>
            <a:off x="536092" y="1132219"/>
            <a:ext cx="8986214" cy="989043"/>
          </a:xfrm>
          <a:prstGeom prst="rect">
            <a:avLst/>
          </a:prstGeom>
          <a:noFill/>
          <a:ln>
            <a:noFill/>
          </a:ln>
        </p:spPr>
        <p:txBody>
          <a:bodyPr anchorCtr="0" anchor="t" bIns="0" lIns="0" spcFirstLastPara="1" rIns="0" wrap="square" tIns="95550">
            <a:spAutoFit/>
          </a:bodyPr>
          <a:lstStyle/>
          <a:p>
            <a:pPr indent="0" lvl="0" marL="0" rtl="0" algn="ctr">
              <a:lnSpc>
                <a:spcPct val="100000"/>
              </a:lnSpc>
              <a:spcBef>
                <a:spcPts val="0"/>
              </a:spcBef>
              <a:spcAft>
                <a:spcPts val="0"/>
              </a:spcAft>
              <a:buNone/>
            </a:pPr>
            <a:r>
              <a:rPr lang="en-US"/>
              <a:t>ADVISING IMMIGRANTS</a:t>
            </a:r>
            <a:endParaRPr/>
          </a:p>
          <a:p>
            <a:pPr indent="0" lvl="0" marL="0" rtl="0" algn="ctr">
              <a:lnSpc>
                <a:spcPct val="100000"/>
              </a:lnSpc>
              <a:spcBef>
                <a:spcPts val="45"/>
              </a:spcBef>
              <a:spcAft>
                <a:spcPts val="0"/>
              </a:spcAft>
              <a:buNone/>
            </a:pPr>
            <a:r>
              <a:rPr i="1" lang="en-US">
                <a:latin typeface="Arial"/>
                <a:ea typeface="Arial"/>
                <a:cs typeface="Arial"/>
                <a:sym typeface="Arial"/>
              </a:rPr>
              <a:t>ACONSEJANDO A INMIGRANTES</a:t>
            </a:r>
            <a:endParaRPr/>
          </a:p>
        </p:txBody>
      </p:sp>
      <p:sp>
        <p:nvSpPr>
          <p:cNvPr id="127" name="Google Shape;127;p13"/>
          <p:cNvSpPr txBox="1"/>
          <p:nvPr/>
        </p:nvSpPr>
        <p:spPr>
          <a:xfrm>
            <a:off x="381067" y="2758479"/>
            <a:ext cx="4349115" cy="3683637"/>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34925">
            <a:spAutoFit/>
          </a:bodyPr>
          <a:lstStyle/>
          <a:p>
            <a:pPr indent="-412115" lvl="0" marL="596900" marR="823594" rtl="0" algn="l">
              <a:lnSpc>
                <a:spcPct val="117200"/>
              </a:lnSpc>
              <a:spcBef>
                <a:spcPts val="0"/>
              </a:spcBef>
              <a:spcAft>
                <a:spcPts val="0"/>
              </a:spcAft>
              <a:buSzPts val="2050"/>
              <a:buFont typeface="Arial"/>
              <a:buChar char="●"/>
            </a:pPr>
            <a:r>
              <a:rPr lang="en-US" sz="2050">
                <a:latin typeface="Arial"/>
                <a:ea typeface="Arial"/>
                <a:cs typeface="Arial"/>
                <a:sym typeface="Arial"/>
              </a:rPr>
              <a:t>Each immigrant’s case is different</a:t>
            </a:r>
            <a:endParaRPr/>
          </a:p>
          <a:p>
            <a:pPr indent="-411480" lvl="0" marL="596900" rtl="0" algn="l">
              <a:lnSpc>
                <a:spcPct val="100000"/>
              </a:lnSpc>
              <a:spcBef>
                <a:spcPts val="425"/>
              </a:spcBef>
              <a:spcAft>
                <a:spcPts val="0"/>
              </a:spcAft>
              <a:buSzPts val="2050"/>
              <a:buFont typeface="Arial"/>
              <a:buChar char="●"/>
            </a:pPr>
            <a:r>
              <a:rPr lang="en-US" sz="2050">
                <a:latin typeface="Arial"/>
                <a:ea typeface="Arial"/>
                <a:cs typeface="Arial"/>
                <a:sym typeface="Arial"/>
              </a:rPr>
              <a:t>Individual advice needed</a:t>
            </a:r>
            <a:endParaRPr/>
          </a:p>
          <a:p>
            <a:pPr indent="-412115" lvl="0" marL="596900" marR="401320" rtl="0" algn="l">
              <a:lnSpc>
                <a:spcPct val="117200"/>
              </a:lnSpc>
              <a:spcBef>
                <a:spcPts val="0"/>
              </a:spcBef>
              <a:spcAft>
                <a:spcPts val="0"/>
              </a:spcAft>
              <a:buSzPts val="2050"/>
              <a:buFont typeface="Arial"/>
              <a:buChar char="●"/>
            </a:pPr>
            <a:r>
              <a:rPr lang="en-US" sz="2050">
                <a:latin typeface="Arial"/>
                <a:ea typeface="Arial"/>
                <a:cs typeface="Arial"/>
                <a:sym typeface="Arial"/>
              </a:rPr>
              <a:t>General advice can be given: Maximize chances of not being detained after an encounter</a:t>
            </a:r>
            <a:endParaRPr sz="2050">
              <a:latin typeface="Arial"/>
              <a:ea typeface="Arial"/>
              <a:cs typeface="Arial"/>
              <a:sym typeface="Arial"/>
            </a:endParaRPr>
          </a:p>
          <a:p>
            <a:pPr indent="-281940" lvl="0" marL="596900" marR="401320" rtl="0" algn="l">
              <a:lnSpc>
                <a:spcPct val="117200"/>
              </a:lnSpc>
              <a:spcBef>
                <a:spcPts val="0"/>
              </a:spcBef>
              <a:spcAft>
                <a:spcPts val="0"/>
              </a:spcAft>
              <a:buSzPts val="2050"/>
              <a:buFont typeface="Arial"/>
              <a:buNone/>
            </a:pPr>
            <a:r>
              <a:t/>
            </a:r>
            <a:endParaRPr sz="2050">
              <a:latin typeface="Arial"/>
              <a:ea typeface="Arial"/>
              <a:cs typeface="Arial"/>
              <a:sym typeface="Arial"/>
            </a:endParaRPr>
          </a:p>
          <a:p>
            <a:pPr indent="-281940" lvl="0" marL="596900" marR="401320" rtl="0" algn="l">
              <a:lnSpc>
                <a:spcPct val="117200"/>
              </a:lnSpc>
              <a:spcBef>
                <a:spcPts val="0"/>
              </a:spcBef>
              <a:spcAft>
                <a:spcPts val="0"/>
              </a:spcAft>
              <a:buSzPts val="2050"/>
              <a:buFont typeface="Arial"/>
              <a:buNone/>
            </a:pPr>
            <a:r>
              <a:t/>
            </a:r>
            <a:endParaRPr sz="2050">
              <a:latin typeface="Arial"/>
              <a:ea typeface="Arial"/>
              <a:cs typeface="Arial"/>
              <a:sym typeface="Arial"/>
            </a:endParaRPr>
          </a:p>
          <a:p>
            <a:pPr indent="0" lvl="0" marL="184785" marR="401320" rtl="0" algn="l">
              <a:lnSpc>
                <a:spcPct val="117200"/>
              </a:lnSpc>
              <a:spcBef>
                <a:spcPts val="0"/>
              </a:spcBef>
              <a:spcAft>
                <a:spcPts val="0"/>
              </a:spcAft>
              <a:buNone/>
            </a:pPr>
            <a:r>
              <a:t/>
            </a:r>
            <a:endParaRPr sz="2050">
              <a:latin typeface="Arial"/>
              <a:ea typeface="Arial"/>
              <a:cs typeface="Arial"/>
              <a:sym typeface="Arial"/>
            </a:endParaRPr>
          </a:p>
        </p:txBody>
      </p:sp>
      <p:sp>
        <p:nvSpPr>
          <p:cNvPr id="128" name="Google Shape;128;p13"/>
          <p:cNvSpPr txBox="1"/>
          <p:nvPr/>
        </p:nvSpPr>
        <p:spPr>
          <a:xfrm>
            <a:off x="5029199" y="2758479"/>
            <a:ext cx="4630420" cy="3685945"/>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34925">
            <a:spAutoFit/>
          </a:bodyPr>
          <a:lstStyle/>
          <a:p>
            <a:pPr indent="-412115" lvl="0" marL="596900" marR="605790" rtl="0" algn="l">
              <a:lnSpc>
                <a:spcPct val="117200"/>
              </a:lnSpc>
              <a:spcBef>
                <a:spcPts val="0"/>
              </a:spcBef>
              <a:spcAft>
                <a:spcPts val="0"/>
              </a:spcAft>
              <a:buSzPts val="2050"/>
              <a:buFont typeface="Arial"/>
              <a:buChar char="●"/>
            </a:pPr>
            <a:r>
              <a:rPr i="1" lang="en-US" sz="2050">
                <a:latin typeface="Arial"/>
                <a:ea typeface="Arial"/>
                <a:cs typeface="Arial"/>
                <a:sym typeface="Arial"/>
              </a:rPr>
              <a:t>El caso de cada inmigrante es diferente</a:t>
            </a:r>
            <a:endParaRPr sz="2050">
              <a:latin typeface="Arial"/>
              <a:ea typeface="Arial"/>
              <a:cs typeface="Arial"/>
              <a:sym typeface="Arial"/>
            </a:endParaRPr>
          </a:p>
          <a:p>
            <a:pPr indent="-412115" lvl="0" marL="596900" marR="930910" rtl="0" algn="l">
              <a:lnSpc>
                <a:spcPct val="117200"/>
              </a:lnSpc>
              <a:spcBef>
                <a:spcPts val="0"/>
              </a:spcBef>
              <a:spcAft>
                <a:spcPts val="0"/>
              </a:spcAft>
              <a:buSzPts val="2050"/>
              <a:buFont typeface="Arial"/>
              <a:buChar char="●"/>
            </a:pPr>
            <a:r>
              <a:rPr i="1" lang="en-US" sz="2050">
                <a:latin typeface="Arial"/>
                <a:ea typeface="Arial"/>
                <a:cs typeface="Arial"/>
                <a:sym typeface="Arial"/>
              </a:rPr>
              <a:t>Se necesita asesoramiento individual</a:t>
            </a:r>
            <a:endParaRPr sz="2050">
              <a:latin typeface="Arial"/>
              <a:ea typeface="Arial"/>
              <a:cs typeface="Arial"/>
              <a:sym typeface="Arial"/>
            </a:endParaRPr>
          </a:p>
          <a:p>
            <a:pPr indent="-412115" lvl="0" marL="596900" marR="322580" rtl="0" algn="l">
              <a:lnSpc>
                <a:spcPct val="117200"/>
              </a:lnSpc>
              <a:spcBef>
                <a:spcPts val="0"/>
              </a:spcBef>
              <a:spcAft>
                <a:spcPts val="0"/>
              </a:spcAft>
              <a:buSzPts val="2050"/>
              <a:buFont typeface="Arial"/>
              <a:buChar char="●"/>
            </a:pPr>
            <a:r>
              <a:rPr i="1" lang="en-US" sz="2050">
                <a:latin typeface="Arial"/>
                <a:ea typeface="Arial"/>
                <a:cs typeface="Arial"/>
                <a:sym typeface="Arial"/>
              </a:rPr>
              <a:t>Se puede brindar asesoramiento general:</a:t>
            </a:r>
            <a:endParaRPr sz="2050">
              <a:latin typeface="Arial"/>
              <a:ea typeface="Arial"/>
              <a:cs typeface="Arial"/>
              <a:sym typeface="Arial"/>
            </a:endParaRPr>
          </a:p>
          <a:p>
            <a:pPr indent="0" lvl="0" marL="596900" marR="145415" rtl="0" algn="l">
              <a:lnSpc>
                <a:spcPct val="117200"/>
              </a:lnSpc>
              <a:spcBef>
                <a:spcPts val="5"/>
              </a:spcBef>
              <a:spcAft>
                <a:spcPts val="0"/>
              </a:spcAft>
              <a:buNone/>
            </a:pPr>
            <a:r>
              <a:rPr i="1" lang="en-US" sz="2050">
                <a:latin typeface="Arial"/>
                <a:ea typeface="Arial"/>
                <a:cs typeface="Arial"/>
                <a:sym typeface="Arial"/>
              </a:rPr>
              <a:t>Maximizar las posibilidades de no ser detenido después de un encuentro.</a:t>
            </a:r>
            <a:endParaRPr sz="205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pSp>
        <p:nvGrpSpPr>
          <p:cNvPr id="133" name="Google Shape;133;p14"/>
          <p:cNvGrpSpPr/>
          <p:nvPr/>
        </p:nvGrpSpPr>
        <p:grpSpPr>
          <a:xfrm>
            <a:off x="0" y="1057275"/>
            <a:ext cx="10058400" cy="1331595"/>
            <a:chOff x="0" y="1057275"/>
            <a:chExt cx="10058400" cy="1331595"/>
          </a:xfrm>
        </p:grpSpPr>
        <p:sp>
          <p:nvSpPr>
            <p:cNvPr id="134" name="Google Shape;134;p14"/>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5" name="Google Shape;135;p14"/>
            <p:cNvSpPr/>
            <p:nvPr/>
          </p:nvSpPr>
          <p:spPr>
            <a:xfrm>
              <a:off x="0" y="2388714"/>
              <a:ext cx="10058400" cy="0"/>
            </a:xfrm>
            <a:custGeom>
              <a:rect b="b" l="l" r="r" t="t"/>
              <a:pathLst>
                <a:path extrusionOk="0" h="120000" w="10058400">
                  <a:moveTo>
                    <a:pt x="10058399" y="0"/>
                  </a:moveTo>
                  <a:lnTo>
                    <a:pt x="0" y="0"/>
                  </a:lnTo>
                </a:path>
              </a:pathLst>
            </a:custGeom>
            <a:noFill/>
            <a:ln cap="flat" cmpd="sng" w="1047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36" name="Google Shape;136;p14"/>
          <p:cNvSpPr txBox="1"/>
          <p:nvPr>
            <p:ph type="title"/>
          </p:nvPr>
        </p:nvSpPr>
        <p:spPr>
          <a:xfrm>
            <a:off x="536092" y="1132219"/>
            <a:ext cx="8986214" cy="989043"/>
          </a:xfrm>
          <a:prstGeom prst="rect">
            <a:avLst/>
          </a:prstGeom>
          <a:noFill/>
          <a:ln>
            <a:noFill/>
          </a:ln>
        </p:spPr>
        <p:txBody>
          <a:bodyPr anchorCtr="0" anchor="t" bIns="0" lIns="0" spcFirstLastPara="1" rIns="0" wrap="square" tIns="95550">
            <a:spAutoFit/>
          </a:bodyPr>
          <a:lstStyle/>
          <a:p>
            <a:pPr indent="0" lvl="0" marL="0" rtl="0" algn="ctr">
              <a:lnSpc>
                <a:spcPct val="100000"/>
              </a:lnSpc>
              <a:spcBef>
                <a:spcPts val="0"/>
              </a:spcBef>
              <a:spcAft>
                <a:spcPts val="0"/>
              </a:spcAft>
              <a:buNone/>
            </a:pPr>
            <a:r>
              <a:rPr lang="en-US"/>
              <a:t>RIGHT TO REMAIN SILENT</a:t>
            </a:r>
            <a:endParaRPr/>
          </a:p>
          <a:p>
            <a:pPr indent="0" lvl="0" marL="0" rtl="0" algn="ctr">
              <a:lnSpc>
                <a:spcPct val="100000"/>
              </a:lnSpc>
              <a:spcBef>
                <a:spcPts val="45"/>
              </a:spcBef>
              <a:spcAft>
                <a:spcPts val="0"/>
              </a:spcAft>
              <a:buNone/>
            </a:pPr>
            <a:r>
              <a:rPr i="1" lang="en-US">
                <a:latin typeface="Arial"/>
                <a:ea typeface="Arial"/>
                <a:cs typeface="Arial"/>
                <a:sym typeface="Arial"/>
              </a:rPr>
              <a:t>DERECHO A PERMANECER SILENCIO</a:t>
            </a:r>
            <a:endParaRPr/>
          </a:p>
        </p:txBody>
      </p:sp>
      <p:sp>
        <p:nvSpPr>
          <p:cNvPr id="137" name="Google Shape;137;p14"/>
          <p:cNvSpPr txBox="1"/>
          <p:nvPr/>
        </p:nvSpPr>
        <p:spPr>
          <a:xfrm>
            <a:off x="240239" y="2639487"/>
            <a:ext cx="4680585" cy="3992440"/>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8250">
            <a:spAutoFit/>
          </a:bodyPr>
          <a:lstStyle/>
          <a:p>
            <a:pPr indent="-411480" lvl="0" marL="596900" rtl="0" algn="l">
              <a:lnSpc>
                <a:spcPct val="100000"/>
              </a:lnSpc>
              <a:spcBef>
                <a:spcPts val="0"/>
              </a:spcBef>
              <a:spcAft>
                <a:spcPts val="0"/>
              </a:spcAft>
              <a:buSzPts val="2050"/>
              <a:buFont typeface="Arial"/>
              <a:buChar char="●"/>
            </a:pPr>
            <a:r>
              <a:rPr lang="en-US" sz="2050">
                <a:latin typeface="Arial"/>
                <a:ea typeface="Arial"/>
                <a:cs typeface="Arial"/>
                <a:sym typeface="Arial"/>
              </a:rPr>
              <a:t>Miranda Rights</a:t>
            </a:r>
            <a:endParaRPr/>
          </a:p>
          <a:p>
            <a:pPr indent="-412114" lvl="1" marL="1099820" marR="115570" rtl="0" algn="l">
              <a:lnSpc>
                <a:spcPct val="117200"/>
              </a:lnSpc>
              <a:spcBef>
                <a:spcPts val="5"/>
              </a:spcBef>
              <a:spcAft>
                <a:spcPts val="0"/>
              </a:spcAft>
              <a:buSzPts val="2050"/>
              <a:buFont typeface="Arial"/>
              <a:buChar char="○"/>
            </a:pPr>
            <a:r>
              <a:rPr lang="en-US" sz="2050">
                <a:latin typeface="Arial"/>
                <a:ea typeface="Arial"/>
                <a:cs typeface="Arial"/>
                <a:sym typeface="Arial"/>
              </a:rPr>
              <a:t>Anything you say can and will be used against you</a:t>
            </a:r>
            <a:endParaRPr/>
          </a:p>
          <a:p>
            <a:pPr indent="-411480" lvl="0" marL="596900" rtl="0" algn="l">
              <a:lnSpc>
                <a:spcPct val="100000"/>
              </a:lnSpc>
              <a:spcBef>
                <a:spcPts val="425"/>
              </a:spcBef>
              <a:spcAft>
                <a:spcPts val="0"/>
              </a:spcAft>
              <a:buSzPts val="2050"/>
              <a:buFont typeface="Arial"/>
              <a:buChar char="●"/>
            </a:pPr>
            <a:r>
              <a:rPr lang="en-US" sz="2050">
                <a:latin typeface="Arial"/>
                <a:ea typeface="Arial"/>
                <a:cs typeface="Arial"/>
                <a:sym typeface="Arial"/>
              </a:rPr>
              <a:t>Don’t speak</a:t>
            </a:r>
            <a:endParaRPr/>
          </a:p>
          <a:p>
            <a:pPr indent="-411480" lvl="1" marL="411480" marR="1409065" rtl="0" algn="r">
              <a:lnSpc>
                <a:spcPct val="100000"/>
              </a:lnSpc>
              <a:spcBef>
                <a:spcPts val="420"/>
              </a:spcBef>
              <a:spcAft>
                <a:spcPts val="0"/>
              </a:spcAft>
              <a:buSzPts val="2050"/>
              <a:buFont typeface="Arial"/>
              <a:buChar char="○"/>
            </a:pPr>
            <a:r>
              <a:rPr lang="en-US" sz="2050">
                <a:latin typeface="Arial"/>
                <a:ea typeface="Arial"/>
                <a:cs typeface="Arial"/>
                <a:sym typeface="Arial"/>
              </a:rPr>
              <a:t>“Silence is golden”</a:t>
            </a:r>
            <a:endParaRPr/>
          </a:p>
          <a:p>
            <a:pPr indent="-411480" lvl="0" marL="411480" marR="1387475" rtl="0" algn="r">
              <a:lnSpc>
                <a:spcPct val="100000"/>
              </a:lnSpc>
              <a:spcBef>
                <a:spcPts val="425"/>
              </a:spcBef>
              <a:spcAft>
                <a:spcPts val="0"/>
              </a:spcAft>
              <a:buSzPts val="2050"/>
              <a:buFont typeface="Arial"/>
              <a:buChar char="●"/>
            </a:pPr>
            <a:r>
              <a:rPr lang="en-US" sz="2050">
                <a:latin typeface="Arial"/>
                <a:ea typeface="Arial"/>
                <a:cs typeface="Arial"/>
                <a:sym typeface="Arial"/>
              </a:rPr>
              <a:t>“Am I Being Detained?”</a:t>
            </a:r>
            <a:endParaRPr/>
          </a:p>
          <a:p>
            <a:pPr indent="-411479" lvl="0" marL="1602740" rtl="0" algn="l">
              <a:lnSpc>
                <a:spcPct val="100000"/>
              </a:lnSpc>
              <a:spcBef>
                <a:spcPts val="425"/>
              </a:spcBef>
              <a:spcAft>
                <a:spcPts val="0"/>
              </a:spcAft>
              <a:buSzPts val="2050"/>
              <a:buFont typeface="Arial"/>
              <a:buChar char="■"/>
            </a:pPr>
            <a:r>
              <a:rPr lang="en-US" sz="2050">
                <a:latin typeface="Arial"/>
                <a:ea typeface="Arial"/>
                <a:cs typeface="Arial"/>
                <a:sym typeface="Arial"/>
              </a:rPr>
              <a:t>No - Walk Away</a:t>
            </a:r>
            <a:endParaRPr/>
          </a:p>
          <a:p>
            <a:pPr indent="-412114" lvl="0" marL="1602740" marR="253365" rtl="0" algn="l">
              <a:lnSpc>
                <a:spcPct val="117200"/>
              </a:lnSpc>
              <a:spcBef>
                <a:spcPts val="0"/>
              </a:spcBef>
              <a:spcAft>
                <a:spcPts val="0"/>
              </a:spcAft>
              <a:buSzPts val="2050"/>
              <a:buFont typeface="Arial"/>
              <a:buChar char="■"/>
            </a:pPr>
            <a:r>
              <a:rPr lang="en-US" sz="2050">
                <a:latin typeface="Arial"/>
                <a:ea typeface="Arial"/>
                <a:cs typeface="Arial"/>
                <a:sym typeface="Arial"/>
              </a:rPr>
              <a:t>Yes - “I want to speak to an attorney”</a:t>
            </a:r>
            <a:endParaRPr sz="2050">
              <a:latin typeface="Arial"/>
              <a:ea typeface="Arial"/>
              <a:cs typeface="Arial"/>
              <a:sym typeface="Arial"/>
            </a:endParaRPr>
          </a:p>
          <a:p>
            <a:pPr indent="0" lvl="0" marL="1190625" marR="253365" rtl="0" algn="l">
              <a:lnSpc>
                <a:spcPct val="117200"/>
              </a:lnSpc>
              <a:spcBef>
                <a:spcPts val="0"/>
              </a:spcBef>
              <a:spcAft>
                <a:spcPts val="0"/>
              </a:spcAft>
              <a:buNone/>
            </a:pPr>
            <a:r>
              <a:t/>
            </a:r>
            <a:endParaRPr sz="2050">
              <a:latin typeface="Arial"/>
              <a:ea typeface="Arial"/>
              <a:cs typeface="Arial"/>
              <a:sym typeface="Arial"/>
            </a:endParaRPr>
          </a:p>
        </p:txBody>
      </p:sp>
      <p:sp>
        <p:nvSpPr>
          <p:cNvPr id="138" name="Google Shape;138;p14"/>
          <p:cNvSpPr txBox="1"/>
          <p:nvPr/>
        </p:nvSpPr>
        <p:spPr>
          <a:xfrm>
            <a:off x="5160814" y="2639487"/>
            <a:ext cx="4622800" cy="4046044"/>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8250">
            <a:spAutoFit/>
          </a:bodyPr>
          <a:lstStyle/>
          <a:p>
            <a:pPr indent="-411480" lvl="0" marL="596900" rtl="0" algn="l">
              <a:lnSpc>
                <a:spcPct val="100000"/>
              </a:lnSpc>
              <a:spcBef>
                <a:spcPts val="0"/>
              </a:spcBef>
              <a:spcAft>
                <a:spcPts val="0"/>
              </a:spcAft>
              <a:buSzPts val="2050"/>
              <a:buFont typeface="Arial"/>
              <a:buChar char="●"/>
            </a:pPr>
            <a:r>
              <a:rPr i="1" lang="en-US" sz="2050">
                <a:latin typeface="Arial"/>
                <a:ea typeface="Arial"/>
                <a:cs typeface="Arial"/>
                <a:sym typeface="Arial"/>
              </a:rPr>
              <a:t>Derechos Miranda</a:t>
            </a:r>
            <a:endParaRPr sz="2050">
              <a:latin typeface="Arial"/>
              <a:ea typeface="Arial"/>
              <a:cs typeface="Arial"/>
              <a:sym typeface="Arial"/>
            </a:endParaRPr>
          </a:p>
          <a:p>
            <a:pPr indent="-412114" lvl="1" marL="1099820" marR="526415" rtl="0" algn="l">
              <a:lnSpc>
                <a:spcPct val="117200"/>
              </a:lnSpc>
              <a:spcBef>
                <a:spcPts val="5"/>
              </a:spcBef>
              <a:spcAft>
                <a:spcPts val="0"/>
              </a:spcAft>
              <a:buSzPts val="2050"/>
              <a:buFont typeface="Arial"/>
              <a:buChar char="○"/>
            </a:pPr>
            <a:r>
              <a:rPr i="1" lang="en-US" sz="2050">
                <a:latin typeface="Arial"/>
                <a:ea typeface="Arial"/>
                <a:cs typeface="Arial"/>
                <a:sym typeface="Arial"/>
              </a:rPr>
              <a:t>Todo lo que digas puede y será usado en tu contra</a:t>
            </a:r>
            <a:endParaRPr sz="2050">
              <a:latin typeface="Arial"/>
              <a:ea typeface="Arial"/>
              <a:cs typeface="Arial"/>
              <a:sym typeface="Arial"/>
            </a:endParaRPr>
          </a:p>
          <a:p>
            <a:pPr indent="-411480" lvl="0" marL="596900" rtl="0" algn="l">
              <a:lnSpc>
                <a:spcPct val="100000"/>
              </a:lnSpc>
              <a:spcBef>
                <a:spcPts val="425"/>
              </a:spcBef>
              <a:spcAft>
                <a:spcPts val="0"/>
              </a:spcAft>
              <a:buSzPts val="2050"/>
              <a:buFont typeface="Arial"/>
              <a:buChar char="●"/>
            </a:pPr>
            <a:r>
              <a:rPr i="1" lang="en-US" sz="2050">
                <a:latin typeface="Arial"/>
                <a:ea typeface="Arial"/>
                <a:cs typeface="Arial"/>
                <a:sym typeface="Arial"/>
              </a:rPr>
              <a:t>No hables</a:t>
            </a:r>
            <a:endParaRPr sz="2050">
              <a:latin typeface="Arial"/>
              <a:ea typeface="Arial"/>
              <a:cs typeface="Arial"/>
              <a:sym typeface="Arial"/>
            </a:endParaRPr>
          </a:p>
          <a:p>
            <a:pPr indent="-411480" lvl="1" marL="1099820" rtl="0" algn="l">
              <a:lnSpc>
                <a:spcPct val="100000"/>
              </a:lnSpc>
              <a:spcBef>
                <a:spcPts val="420"/>
              </a:spcBef>
              <a:spcAft>
                <a:spcPts val="0"/>
              </a:spcAft>
              <a:buSzPts val="2050"/>
              <a:buFont typeface="Arial"/>
              <a:buChar char="○"/>
            </a:pPr>
            <a:r>
              <a:rPr i="1" lang="en-US" sz="2050">
                <a:latin typeface="Arial"/>
                <a:ea typeface="Arial"/>
                <a:cs typeface="Arial"/>
                <a:sym typeface="Arial"/>
              </a:rPr>
              <a:t>"El silencio es oro"</a:t>
            </a:r>
            <a:endParaRPr sz="2050">
              <a:latin typeface="Arial"/>
              <a:ea typeface="Arial"/>
              <a:cs typeface="Arial"/>
              <a:sym typeface="Arial"/>
            </a:endParaRPr>
          </a:p>
          <a:p>
            <a:pPr indent="-411480" lvl="0" marL="596900" rtl="0" algn="l">
              <a:lnSpc>
                <a:spcPct val="100000"/>
              </a:lnSpc>
              <a:spcBef>
                <a:spcPts val="425"/>
              </a:spcBef>
              <a:spcAft>
                <a:spcPts val="0"/>
              </a:spcAft>
              <a:buSzPts val="2050"/>
              <a:buFont typeface="Arial"/>
              <a:buChar char="●"/>
            </a:pPr>
            <a:r>
              <a:rPr i="1" lang="en-US" sz="2050">
                <a:latin typeface="Arial"/>
                <a:ea typeface="Arial"/>
                <a:cs typeface="Arial"/>
                <a:sym typeface="Arial"/>
              </a:rPr>
              <a:t>“¿Estoy detenido?”</a:t>
            </a:r>
            <a:endParaRPr sz="2050">
              <a:latin typeface="Arial"/>
              <a:ea typeface="Arial"/>
              <a:cs typeface="Arial"/>
              <a:sym typeface="Arial"/>
            </a:endParaRPr>
          </a:p>
          <a:p>
            <a:pPr indent="-411480" lvl="1" marL="1099820" rtl="0" algn="l">
              <a:lnSpc>
                <a:spcPct val="100000"/>
              </a:lnSpc>
              <a:spcBef>
                <a:spcPts val="425"/>
              </a:spcBef>
              <a:spcAft>
                <a:spcPts val="0"/>
              </a:spcAft>
              <a:buSzPts val="2050"/>
              <a:buFont typeface="Arial"/>
              <a:buChar char="○"/>
            </a:pPr>
            <a:r>
              <a:rPr i="1" lang="en-US" sz="2050">
                <a:latin typeface="Arial"/>
                <a:ea typeface="Arial"/>
                <a:cs typeface="Arial"/>
                <a:sym typeface="Arial"/>
              </a:rPr>
              <a:t>No - Aléjate</a:t>
            </a:r>
            <a:endParaRPr sz="2050">
              <a:latin typeface="Arial"/>
              <a:ea typeface="Arial"/>
              <a:cs typeface="Arial"/>
              <a:sym typeface="Arial"/>
            </a:endParaRPr>
          </a:p>
          <a:p>
            <a:pPr indent="-412114" lvl="1" marL="1099820" marR="647065" rtl="0" algn="l">
              <a:lnSpc>
                <a:spcPct val="117200"/>
              </a:lnSpc>
              <a:spcBef>
                <a:spcPts val="0"/>
              </a:spcBef>
              <a:spcAft>
                <a:spcPts val="0"/>
              </a:spcAft>
              <a:buSzPts val="2050"/>
              <a:buFont typeface="Arial"/>
              <a:buChar char="○"/>
            </a:pPr>
            <a:r>
              <a:rPr i="1" lang="en-US" sz="2050">
                <a:latin typeface="Arial"/>
                <a:ea typeface="Arial"/>
                <a:cs typeface="Arial"/>
                <a:sym typeface="Arial"/>
              </a:rPr>
              <a:t>Sí - "Quiero hablar con un abogado"</a:t>
            </a:r>
            <a:endParaRPr i="1" sz="2050">
              <a:latin typeface="Arial"/>
              <a:ea typeface="Arial"/>
              <a:cs typeface="Arial"/>
              <a:sym typeface="Arial"/>
            </a:endParaRPr>
          </a:p>
          <a:p>
            <a:pPr indent="0" lvl="1" marL="687705" marR="647065" rtl="0" algn="l">
              <a:lnSpc>
                <a:spcPct val="117200"/>
              </a:lnSpc>
              <a:spcBef>
                <a:spcPts val="0"/>
              </a:spcBef>
              <a:spcAft>
                <a:spcPts val="0"/>
              </a:spcAft>
              <a:buNone/>
            </a:pPr>
            <a:r>
              <a:t/>
            </a:r>
            <a:endParaRPr sz="205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pSp>
        <p:nvGrpSpPr>
          <p:cNvPr id="143" name="Google Shape;143;p15"/>
          <p:cNvGrpSpPr/>
          <p:nvPr/>
        </p:nvGrpSpPr>
        <p:grpSpPr>
          <a:xfrm>
            <a:off x="0" y="1057275"/>
            <a:ext cx="10058400" cy="1331595"/>
            <a:chOff x="0" y="1057275"/>
            <a:chExt cx="10058400" cy="1331595"/>
          </a:xfrm>
        </p:grpSpPr>
        <p:sp>
          <p:nvSpPr>
            <p:cNvPr id="144" name="Google Shape;144;p15"/>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45" name="Google Shape;145;p15"/>
            <p:cNvSpPr/>
            <p:nvPr/>
          </p:nvSpPr>
          <p:spPr>
            <a:xfrm>
              <a:off x="0" y="2388714"/>
              <a:ext cx="10058400" cy="0"/>
            </a:xfrm>
            <a:custGeom>
              <a:rect b="b" l="l" r="r" t="t"/>
              <a:pathLst>
                <a:path extrusionOk="0" h="120000" w="10058400">
                  <a:moveTo>
                    <a:pt x="10058399" y="0"/>
                  </a:moveTo>
                  <a:lnTo>
                    <a:pt x="0" y="0"/>
                  </a:lnTo>
                </a:path>
              </a:pathLst>
            </a:custGeom>
            <a:noFill/>
            <a:ln cap="flat" cmpd="sng" w="1047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46" name="Google Shape;146;p15"/>
          <p:cNvSpPr txBox="1"/>
          <p:nvPr>
            <p:ph type="title"/>
          </p:nvPr>
        </p:nvSpPr>
        <p:spPr>
          <a:xfrm>
            <a:off x="536092" y="1132219"/>
            <a:ext cx="8986214" cy="989043"/>
          </a:xfrm>
          <a:prstGeom prst="rect">
            <a:avLst/>
          </a:prstGeom>
          <a:noFill/>
          <a:ln>
            <a:noFill/>
          </a:ln>
        </p:spPr>
        <p:txBody>
          <a:bodyPr anchorCtr="0" anchor="t" bIns="0" lIns="0" spcFirstLastPara="1" rIns="0" wrap="square" tIns="95550">
            <a:spAutoFit/>
          </a:bodyPr>
          <a:lstStyle/>
          <a:p>
            <a:pPr indent="0" lvl="0" marL="3339465" rtl="0" algn="l">
              <a:lnSpc>
                <a:spcPct val="100000"/>
              </a:lnSpc>
              <a:spcBef>
                <a:spcPts val="0"/>
              </a:spcBef>
              <a:spcAft>
                <a:spcPts val="0"/>
              </a:spcAft>
              <a:buNone/>
            </a:pPr>
            <a:r>
              <a:rPr lang="en-US"/>
              <a:t>NO CONSENT</a:t>
            </a:r>
            <a:endParaRPr/>
          </a:p>
          <a:p>
            <a:pPr indent="0" lvl="0" marL="3208655" rtl="0" algn="l">
              <a:lnSpc>
                <a:spcPct val="100000"/>
              </a:lnSpc>
              <a:spcBef>
                <a:spcPts val="45"/>
              </a:spcBef>
              <a:spcAft>
                <a:spcPts val="0"/>
              </a:spcAft>
              <a:buNone/>
            </a:pPr>
            <a:r>
              <a:rPr i="1" lang="en-US">
                <a:latin typeface="Arial"/>
                <a:ea typeface="Arial"/>
                <a:cs typeface="Arial"/>
                <a:sym typeface="Arial"/>
              </a:rPr>
              <a:t>NO CONSIENTA</a:t>
            </a:r>
            <a:endParaRPr/>
          </a:p>
        </p:txBody>
      </p:sp>
      <p:sp>
        <p:nvSpPr>
          <p:cNvPr id="147" name="Google Shape;147;p15"/>
          <p:cNvSpPr txBox="1"/>
          <p:nvPr/>
        </p:nvSpPr>
        <p:spPr>
          <a:xfrm>
            <a:off x="281654" y="2569114"/>
            <a:ext cx="4407535" cy="4392356"/>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8250">
            <a:spAutoFit/>
          </a:bodyPr>
          <a:lstStyle/>
          <a:p>
            <a:pPr indent="-411480" lvl="0" marL="596900" rtl="0" algn="l">
              <a:lnSpc>
                <a:spcPct val="100000"/>
              </a:lnSpc>
              <a:spcBef>
                <a:spcPts val="0"/>
              </a:spcBef>
              <a:spcAft>
                <a:spcPts val="0"/>
              </a:spcAft>
              <a:buSzPts val="2050"/>
              <a:buFont typeface="Arial"/>
              <a:buChar char="●"/>
            </a:pPr>
            <a:r>
              <a:rPr b="1" lang="en-US" sz="2050">
                <a:latin typeface="Arial"/>
                <a:ea typeface="Arial"/>
                <a:cs typeface="Arial"/>
                <a:sym typeface="Arial"/>
              </a:rPr>
              <a:t>Don’t Consent</a:t>
            </a:r>
            <a:endParaRPr sz="2050">
              <a:latin typeface="Arial"/>
              <a:ea typeface="Arial"/>
              <a:cs typeface="Arial"/>
              <a:sym typeface="Arial"/>
            </a:endParaRPr>
          </a:p>
          <a:p>
            <a:pPr indent="-411480" lvl="1" marL="1099820" rtl="0" algn="l">
              <a:lnSpc>
                <a:spcPct val="100000"/>
              </a:lnSpc>
              <a:spcBef>
                <a:spcPts val="425"/>
              </a:spcBef>
              <a:spcAft>
                <a:spcPts val="0"/>
              </a:spcAft>
              <a:buSzPts val="2050"/>
              <a:buFont typeface="Arial"/>
              <a:buChar char="○"/>
            </a:pPr>
            <a:r>
              <a:rPr lang="en-US" sz="2050" u="sng">
                <a:latin typeface="Arial"/>
                <a:ea typeface="Arial"/>
                <a:cs typeface="Arial"/>
                <a:sym typeface="Arial"/>
              </a:rPr>
              <a:t>“Just Say No”</a:t>
            </a:r>
            <a:endParaRPr sz="2050">
              <a:latin typeface="Arial"/>
              <a:ea typeface="Arial"/>
              <a:cs typeface="Arial"/>
              <a:sym typeface="Arial"/>
            </a:endParaRPr>
          </a:p>
          <a:p>
            <a:pPr indent="-411480" lvl="0" marL="596900" rtl="0" algn="l">
              <a:lnSpc>
                <a:spcPct val="100000"/>
              </a:lnSpc>
              <a:spcBef>
                <a:spcPts val="425"/>
              </a:spcBef>
              <a:spcAft>
                <a:spcPts val="0"/>
              </a:spcAft>
              <a:buSzPts val="2050"/>
              <a:buFont typeface="Arial"/>
              <a:buChar char="●"/>
            </a:pPr>
            <a:r>
              <a:rPr lang="en-US" sz="2050">
                <a:latin typeface="Arial"/>
                <a:ea typeface="Arial"/>
                <a:cs typeface="Arial"/>
                <a:sym typeface="Arial"/>
              </a:rPr>
              <a:t>Let ICE ﬁgure out the warrant</a:t>
            </a:r>
            <a:endParaRPr/>
          </a:p>
          <a:p>
            <a:pPr indent="-411480" lvl="1" marL="1099820" rtl="0" algn="l">
              <a:lnSpc>
                <a:spcPct val="100000"/>
              </a:lnSpc>
              <a:spcBef>
                <a:spcPts val="425"/>
              </a:spcBef>
              <a:spcAft>
                <a:spcPts val="0"/>
              </a:spcAft>
              <a:buSzPts val="2050"/>
              <a:buFont typeface="Arial"/>
              <a:buChar char="○"/>
            </a:pPr>
            <a:r>
              <a:rPr lang="en-US" sz="2050">
                <a:latin typeface="Arial"/>
                <a:ea typeface="Arial"/>
                <a:cs typeface="Arial"/>
                <a:sym typeface="Arial"/>
              </a:rPr>
              <a:t>Can we Come in?</a:t>
            </a:r>
            <a:endParaRPr/>
          </a:p>
          <a:p>
            <a:pPr indent="-411479" lvl="2" marL="1602740" rtl="0" algn="l">
              <a:lnSpc>
                <a:spcPct val="100000"/>
              </a:lnSpc>
              <a:spcBef>
                <a:spcPts val="425"/>
              </a:spcBef>
              <a:spcAft>
                <a:spcPts val="0"/>
              </a:spcAft>
              <a:buSzPts val="2050"/>
              <a:buFont typeface="Arial"/>
              <a:buChar char="■"/>
            </a:pPr>
            <a:r>
              <a:rPr lang="en-US" sz="2050">
                <a:latin typeface="Arial"/>
                <a:ea typeface="Arial"/>
                <a:cs typeface="Arial"/>
                <a:sym typeface="Arial"/>
              </a:rPr>
              <a:t>No</a:t>
            </a:r>
            <a:endParaRPr/>
          </a:p>
          <a:p>
            <a:pPr indent="-411480" lvl="1" marL="1099820" rtl="0" algn="l">
              <a:lnSpc>
                <a:spcPct val="100000"/>
              </a:lnSpc>
              <a:spcBef>
                <a:spcPts val="425"/>
              </a:spcBef>
              <a:spcAft>
                <a:spcPts val="0"/>
              </a:spcAft>
              <a:buSzPts val="2050"/>
              <a:buFont typeface="Arial"/>
              <a:buChar char="○"/>
            </a:pPr>
            <a:r>
              <a:rPr lang="en-US" sz="2050">
                <a:latin typeface="Arial"/>
                <a:ea typeface="Arial"/>
                <a:cs typeface="Arial"/>
                <a:sym typeface="Arial"/>
              </a:rPr>
              <a:t>Can we see your ID?</a:t>
            </a:r>
            <a:endParaRPr/>
          </a:p>
          <a:p>
            <a:pPr indent="-411479" lvl="2" marL="1602740" rtl="0" algn="l">
              <a:lnSpc>
                <a:spcPct val="100000"/>
              </a:lnSpc>
              <a:spcBef>
                <a:spcPts val="425"/>
              </a:spcBef>
              <a:spcAft>
                <a:spcPts val="0"/>
              </a:spcAft>
              <a:buSzPts val="2050"/>
              <a:buFont typeface="Arial"/>
              <a:buChar char="■"/>
            </a:pPr>
            <a:r>
              <a:rPr lang="en-US" sz="2050">
                <a:latin typeface="Arial"/>
                <a:ea typeface="Arial"/>
                <a:cs typeface="Arial"/>
                <a:sym typeface="Arial"/>
              </a:rPr>
              <a:t>No</a:t>
            </a:r>
            <a:endParaRPr/>
          </a:p>
          <a:p>
            <a:pPr indent="-412114" lvl="1" marL="1099820" marR="734060" rtl="0" algn="l">
              <a:lnSpc>
                <a:spcPct val="117200"/>
              </a:lnSpc>
              <a:spcBef>
                <a:spcPts val="0"/>
              </a:spcBef>
              <a:spcAft>
                <a:spcPts val="0"/>
              </a:spcAft>
              <a:buSzPts val="2050"/>
              <a:buFont typeface="Arial"/>
              <a:buChar char="○"/>
            </a:pPr>
            <a:r>
              <a:rPr lang="en-US" sz="2050">
                <a:latin typeface="Arial"/>
                <a:ea typeface="Arial"/>
                <a:cs typeface="Arial"/>
                <a:sym typeface="Arial"/>
              </a:rPr>
              <a:t>Can we ask you some questions?</a:t>
            </a:r>
            <a:endParaRPr/>
          </a:p>
          <a:p>
            <a:pPr indent="-411479" lvl="2" marL="1602740" rtl="0" algn="l">
              <a:lnSpc>
                <a:spcPct val="100000"/>
              </a:lnSpc>
              <a:spcBef>
                <a:spcPts val="425"/>
              </a:spcBef>
              <a:spcAft>
                <a:spcPts val="0"/>
              </a:spcAft>
              <a:buSzPts val="2050"/>
              <a:buFont typeface="Arial"/>
              <a:buChar char="■"/>
            </a:pPr>
            <a:r>
              <a:rPr lang="en-US" sz="2050">
                <a:latin typeface="Arial"/>
                <a:ea typeface="Arial"/>
                <a:cs typeface="Arial"/>
                <a:sym typeface="Arial"/>
              </a:rPr>
              <a:t>No</a:t>
            </a:r>
            <a:endParaRPr sz="2050">
              <a:latin typeface="Arial"/>
              <a:ea typeface="Arial"/>
              <a:cs typeface="Arial"/>
              <a:sym typeface="Arial"/>
            </a:endParaRPr>
          </a:p>
          <a:p>
            <a:pPr indent="0" lvl="2" marL="1191260" rtl="0" algn="l">
              <a:lnSpc>
                <a:spcPct val="100000"/>
              </a:lnSpc>
              <a:spcBef>
                <a:spcPts val="425"/>
              </a:spcBef>
              <a:spcAft>
                <a:spcPts val="0"/>
              </a:spcAft>
              <a:buNone/>
            </a:pPr>
            <a:r>
              <a:t/>
            </a:r>
            <a:endParaRPr sz="2050">
              <a:latin typeface="Arial"/>
              <a:ea typeface="Arial"/>
              <a:cs typeface="Arial"/>
              <a:sym typeface="Arial"/>
            </a:endParaRPr>
          </a:p>
        </p:txBody>
      </p:sp>
      <p:sp>
        <p:nvSpPr>
          <p:cNvPr id="148" name="Google Shape;148;p15"/>
          <p:cNvSpPr txBox="1"/>
          <p:nvPr/>
        </p:nvSpPr>
        <p:spPr>
          <a:xfrm>
            <a:off x="5029199" y="2569114"/>
            <a:ext cx="4787265" cy="4460324"/>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6975">
            <a:spAutoFit/>
          </a:bodyPr>
          <a:lstStyle/>
          <a:p>
            <a:pPr indent="-394970" lvl="0" marL="596900" rtl="0" algn="l">
              <a:lnSpc>
                <a:spcPct val="100000"/>
              </a:lnSpc>
              <a:spcBef>
                <a:spcPts val="0"/>
              </a:spcBef>
              <a:spcAft>
                <a:spcPts val="0"/>
              </a:spcAft>
              <a:buSzPts val="2000"/>
              <a:buFont typeface="Arial"/>
              <a:buChar char="●"/>
            </a:pPr>
            <a:r>
              <a:rPr b="1" i="1" lang="en-US" sz="2000">
                <a:latin typeface="Arial"/>
                <a:ea typeface="Arial"/>
                <a:cs typeface="Arial"/>
                <a:sym typeface="Arial"/>
              </a:rPr>
              <a:t>No consienta</a:t>
            </a:r>
            <a:endParaRPr sz="2000">
              <a:latin typeface="Arial"/>
              <a:ea typeface="Arial"/>
              <a:cs typeface="Arial"/>
              <a:sym typeface="Arial"/>
            </a:endParaRPr>
          </a:p>
          <a:p>
            <a:pPr indent="-394969" lvl="1" marL="1099820" rtl="0" algn="l">
              <a:lnSpc>
                <a:spcPct val="100000"/>
              </a:lnSpc>
              <a:spcBef>
                <a:spcPts val="360"/>
              </a:spcBef>
              <a:spcAft>
                <a:spcPts val="0"/>
              </a:spcAft>
              <a:buSzPts val="2000"/>
              <a:buFont typeface="Arial"/>
              <a:buChar char="○"/>
            </a:pPr>
            <a:r>
              <a:rPr i="1" lang="en-US" sz="2000" u="sng">
                <a:latin typeface="Arial"/>
                <a:ea typeface="Arial"/>
                <a:cs typeface="Arial"/>
                <a:sym typeface="Arial"/>
              </a:rPr>
              <a:t>"Di no"</a:t>
            </a:r>
            <a:endParaRPr sz="2000">
              <a:latin typeface="Arial"/>
              <a:ea typeface="Arial"/>
              <a:cs typeface="Arial"/>
              <a:sym typeface="Arial"/>
            </a:endParaRPr>
          </a:p>
          <a:p>
            <a:pPr indent="-394970" lvl="0" marL="596900" marR="170180" rtl="0" algn="l">
              <a:lnSpc>
                <a:spcPct val="116199"/>
              </a:lnSpc>
              <a:spcBef>
                <a:spcPts val="5"/>
              </a:spcBef>
              <a:spcAft>
                <a:spcPts val="0"/>
              </a:spcAft>
              <a:buSzPts val="2000"/>
              <a:buFont typeface="Arial"/>
              <a:buChar char="●"/>
            </a:pPr>
            <a:r>
              <a:rPr i="1" lang="en-US" sz="2000">
                <a:latin typeface="Arial"/>
                <a:ea typeface="Arial"/>
                <a:cs typeface="Arial"/>
                <a:sym typeface="Arial"/>
              </a:rPr>
              <a:t>Dejen que ICE se preocupe por la orden judicial</a:t>
            </a:r>
            <a:endParaRPr sz="2000">
              <a:latin typeface="Arial"/>
              <a:ea typeface="Arial"/>
              <a:cs typeface="Arial"/>
              <a:sym typeface="Arial"/>
            </a:endParaRPr>
          </a:p>
          <a:p>
            <a:pPr indent="-394969" lvl="1" marL="1099820" rtl="0" algn="l">
              <a:lnSpc>
                <a:spcPct val="100000"/>
              </a:lnSpc>
              <a:spcBef>
                <a:spcPts val="359"/>
              </a:spcBef>
              <a:spcAft>
                <a:spcPts val="0"/>
              </a:spcAft>
              <a:buSzPts val="2000"/>
              <a:buFont typeface="Arial"/>
              <a:buChar char="○"/>
            </a:pPr>
            <a:r>
              <a:rPr i="1" lang="en-US" sz="2000">
                <a:latin typeface="Arial"/>
                <a:ea typeface="Arial"/>
                <a:cs typeface="Arial"/>
                <a:sym typeface="Arial"/>
              </a:rPr>
              <a:t>¿Podemos entrar?</a:t>
            </a:r>
            <a:endParaRPr sz="2000">
              <a:latin typeface="Arial"/>
              <a:ea typeface="Arial"/>
              <a:cs typeface="Arial"/>
              <a:sym typeface="Arial"/>
            </a:endParaRPr>
          </a:p>
          <a:p>
            <a:pPr indent="-394969" lvl="2" marL="1602740" rtl="0" algn="l">
              <a:lnSpc>
                <a:spcPct val="100000"/>
              </a:lnSpc>
              <a:spcBef>
                <a:spcPts val="360"/>
              </a:spcBef>
              <a:spcAft>
                <a:spcPts val="0"/>
              </a:spcAft>
              <a:buSzPts val="2000"/>
              <a:buFont typeface="Arial"/>
              <a:buChar char="■"/>
            </a:pPr>
            <a:r>
              <a:rPr i="1" lang="en-US" sz="2000">
                <a:latin typeface="Arial"/>
                <a:ea typeface="Arial"/>
                <a:cs typeface="Arial"/>
                <a:sym typeface="Arial"/>
              </a:rPr>
              <a:t>No</a:t>
            </a:r>
            <a:endParaRPr sz="2000">
              <a:latin typeface="Arial"/>
              <a:ea typeface="Arial"/>
              <a:cs typeface="Arial"/>
              <a:sym typeface="Arial"/>
            </a:endParaRPr>
          </a:p>
          <a:p>
            <a:pPr indent="-394969" lvl="1" marL="1099820" rtl="0" algn="l">
              <a:lnSpc>
                <a:spcPct val="100000"/>
              </a:lnSpc>
              <a:spcBef>
                <a:spcPts val="360"/>
              </a:spcBef>
              <a:spcAft>
                <a:spcPts val="0"/>
              </a:spcAft>
              <a:buSzPts val="2000"/>
              <a:buFont typeface="Arial"/>
              <a:buChar char="○"/>
            </a:pPr>
            <a:r>
              <a:rPr i="1" lang="en-US" sz="2000">
                <a:latin typeface="Arial"/>
                <a:ea typeface="Arial"/>
                <a:cs typeface="Arial"/>
                <a:sym typeface="Arial"/>
              </a:rPr>
              <a:t>¿Podemos ver su identiﬁcación?</a:t>
            </a:r>
            <a:endParaRPr sz="2000">
              <a:latin typeface="Arial"/>
              <a:ea typeface="Arial"/>
              <a:cs typeface="Arial"/>
              <a:sym typeface="Arial"/>
            </a:endParaRPr>
          </a:p>
          <a:p>
            <a:pPr indent="-394969" lvl="2" marL="1602740" rtl="0" algn="l">
              <a:lnSpc>
                <a:spcPct val="100000"/>
              </a:lnSpc>
              <a:spcBef>
                <a:spcPts val="360"/>
              </a:spcBef>
              <a:spcAft>
                <a:spcPts val="0"/>
              </a:spcAft>
              <a:buSzPts val="2000"/>
              <a:buFont typeface="Arial"/>
              <a:buChar char="■"/>
            </a:pPr>
            <a:r>
              <a:rPr i="1" lang="en-US" sz="2000">
                <a:latin typeface="Arial"/>
                <a:ea typeface="Arial"/>
                <a:cs typeface="Arial"/>
                <a:sym typeface="Arial"/>
              </a:rPr>
              <a:t>No</a:t>
            </a:r>
            <a:endParaRPr sz="2000">
              <a:latin typeface="Arial"/>
              <a:ea typeface="Arial"/>
              <a:cs typeface="Arial"/>
              <a:sym typeface="Arial"/>
            </a:endParaRPr>
          </a:p>
          <a:p>
            <a:pPr indent="-394969" lvl="1" marL="1099820" marR="916305" rtl="0" algn="l">
              <a:lnSpc>
                <a:spcPct val="116199"/>
              </a:lnSpc>
              <a:spcBef>
                <a:spcPts val="0"/>
              </a:spcBef>
              <a:spcAft>
                <a:spcPts val="0"/>
              </a:spcAft>
              <a:buSzPts val="2000"/>
              <a:buFont typeface="Arial"/>
              <a:buChar char="○"/>
            </a:pPr>
            <a:r>
              <a:rPr i="1" lang="en-US" sz="2000">
                <a:latin typeface="Arial"/>
                <a:ea typeface="Arial"/>
                <a:cs typeface="Arial"/>
                <a:sym typeface="Arial"/>
              </a:rPr>
              <a:t>¿Podemos hacerle algunas preguntas?</a:t>
            </a:r>
            <a:endParaRPr sz="2000">
              <a:latin typeface="Arial"/>
              <a:ea typeface="Arial"/>
              <a:cs typeface="Arial"/>
              <a:sym typeface="Arial"/>
            </a:endParaRPr>
          </a:p>
          <a:p>
            <a:pPr indent="-394969" lvl="2" marL="1602740" rtl="0" algn="l">
              <a:lnSpc>
                <a:spcPct val="100000"/>
              </a:lnSpc>
              <a:spcBef>
                <a:spcPts val="360"/>
              </a:spcBef>
              <a:spcAft>
                <a:spcPts val="0"/>
              </a:spcAft>
              <a:buSzPts val="2000"/>
              <a:buFont typeface="Arial"/>
              <a:buChar char="■"/>
            </a:pPr>
            <a:r>
              <a:rPr i="1" lang="en-US" sz="2000">
                <a:latin typeface="Arial"/>
                <a:ea typeface="Arial"/>
                <a:cs typeface="Arial"/>
                <a:sym typeface="Arial"/>
              </a:rPr>
              <a:t>No</a:t>
            </a:r>
            <a:endParaRPr i="1" sz="2000">
              <a:latin typeface="Arial"/>
              <a:ea typeface="Arial"/>
              <a:cs typeface="Arial"/>
              <a:sym typeface="Arial"/>
            </a:endParaRPr>
          </a:p>
          <a:p>
            <a:pPr indent="0" lvl="2" marL="1207770" rtl="0" algn="l">
              <a:lnSpc>
                <a:spcPct val="100000"/>
              </a:lnSpc>
              <a:spcBef>
                <a:spcPts val="360"/>
              </a:spcBef>
              <a:spcAft>
                <a:spcPts val="0"/>
              </a:spcAft>
              <a:buNone/>
            </a:pPr>
            <a:r>
              <a:t/>
            </a:r>
            <a:endParaRPr sz="8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id="153" name="Google Shape;153;p16"/>
          <p:cNvGrpSpPr/>
          <p:nvPr/>
        </p:nvGrpSpPr>
        <p:grpSpPr>
          <a:xfrm>
            <a:off x="0" y="701830"/>
            <a:ext cx="10058400" cy="1782207"/>
            <a:chOff x="0" y="1057275"/>
            <a:chExt cx="10058400" cy="1331595"/>
          </a:xfrm>
        </p:grpSpPr>
        <p:sp>
          <p:nvSpPr>
            <p:cNvPr id="154" name="Google Shape;154;p16"/>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549E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55" name="Google Shape;155;p16"/>
            <p:cNvSpPr/>
            <p:nvPr/>
          </p:nvSpPr>
          <p:spPr>
            <a:xfrm>
              <a:off x="0" y="2388714"/>
              <a:ext cx="10058400" cy="0"/>
            </a:xfrm>
            <a:custGeom>
              <a:rect b="b" l="l" r="r" t="t"/>
              <a:pathLst>
                <a:path extrusionOk="0" h="120000" w="10058400">
                  <a:moveTo>
                    <a:pt x="10058399" y="0"/>
                  </a:moveTo>
                  <a:lnTo>
                    <a:pt x="0" y="0"/>
                  </a:lnTo>
                </a:path>
              </a:pathLst>
            </a:custGeom>
            <a:noFill/>
            <a:ln cap="flat" cmpd="sng" w="1047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56" name="Google Shape;156;p16"/>
          <p:cNvSpPr txBox="1"/>
          <p:nvPr>
            <p:ph type="title"/>
          </p:nvPr>
        </p:nvSpPr>
        <p:spPr>
          <a:xfrm>
            <a:off x="425209" y="946659"/>
            <a:ext cx="9207900" cy="1441500"/>
          </a:xfrm>
          <a:prstGeom prst="rect">
            <a:avLst/>
          </a:prstGeom>
          <a:noFill/>
          <a:ln>
            <a:noFill/>
          </a:ln>
        </p:spPr>
        <p:txBody>
          <a:bodyPr anchorCtr="0" anchor="t" bIns="0" lIns="0" spcFirstLastPara="1" rIns="0" wrap="square" tIns="95550">
            <a:spAutoFit/>
          </a:bodyPr>
          <a:lstStyle/>
          <a:p>
            <a:pPr indent="0" lvl="0" marL="0" rtl="0" algn="ctr">
              <a:lnSpc>
                <a:spcPct val="100000"/>
              </a:lnSpc>
              <a:spcBef>
                <a:spcPts val="0"/>
              </a:spcBef>
              <a:spcAft>
                <a:spcPts val="0"/>
              </a:spcAft>
              <a:buNone/>
            </a:pPr>
            <a:r>
              <a:rPr lang="en-US"/>
              <a:t>KNOW YOUR RIGHTS - Resources to Share</a:t>
            </a:r>
            <a:endParaRPr/>
          </a:p>
          <a:p>
            <a:pPr indent="0" lvl="0" marL="0" rtl="0" algn="ctr">
              <a:lnSpc>
                <a:spcPct val="100000"/>
              </a:lnSpc>
              <a:spcBef>
                <a:spcPts val="45"/>
              </a:spcBef>
              <a:spcAft>
                <a:spcPts val="0"/>
              </a:spcAft>
              <a:buNone/>
            </a:pPr>
            <a:r>
              <a:rPr i="1" lang="en-US">
                <a:latin typeface="Arial"/>
                <a:ea typeface="Arial"/>
                <a:cs typeface="Arial"/>
                <a:sym typeface="Arial"/>
              </a:rPr>
              <a:t>CONOCE TUS DERECHOS - Recursos para compartir</a:t>
            </a:r>
            <a:endParaRPr/>
          </a:p>
        </p:txBody>
      </p:sp>
      <p:grpSp>
        <p:nvGrpSpPr>
          <p:cNvPr id="157" name="Google Shape;157;p16"/>
          <p:cNvGrpSpPr/>
          <p:nvPr/>
        </p:nvGrpSpPr>
        <p:grpSpPr>
          <a:xfrm>
            <a:off x="78581" y="3085564"/>
            <a:ext cx="9665493" cy="3590270"/>
            <a:chOff x="78581" y="3085564"/>
            <a:chExt cx="9665493" cy="3590270"/>
          </a:xfrm>
        </p:grpSpPr>
        <p:pic>
          <p:nvPicPr>
            <p:cNvPr id="158" name="Google Shape;158;p16"/>
            <p:cNvPicPr preferRelativeResize="0"/>
            <p:nvPr/>
          </p:nvPicPr>
          <p:blipFill rotWithShape="1">
            <a:blip r:embed="rId3">
              <a:alphaModFix/>
            </a:blip>
            <a:srcRect b="0" l="0" r="0" t="0"/>
            <a:stretch/>
          </p:blipFill>
          <p:spPr>
            <a:xfrm>
              <a:off x="78581" y="3375432"/>
              <a:ext cx="9665493" cy="3300402"/>
            </a:xfrm>
            <a:prstGeom prst="rect">
              <a:avLst/>
            </a:prstGeom>
            <a:noFill/>
            <a:ln>
              <a:noFill/>
            </a:ln>
          </p:spPr>
        </p:pic>
        <p:pic>
          <p:nvPicPr>
            <p:cNvPr id="159" name="Google Shape;159;p16"/>
            <p:cNvPicPr preferRelativeResize="0"/>
            <p:nvPr/>
          </p:nvPicPr>
          <p:blipFill rotWithShape="1">
            <a:blip r:embed="rId4">
              <a:alphaModFix/>
            </a:blip>
            <a:srcRect b="0" l="0" r="0" t="0"/>
            <a:stretch/>
          </p:blipFill>
          <p:spPr>
            <a:xfrm>
              <a:off x="2055624" y="3085564"/>
              <a:ext cx="818207" cy="825330"/>
            </a:xfrm>
            <a:prstGeom prst="rect">
              <a:avLst/>
            </a:prstGeom>
            <a:noFill/>
            <a:ln>
              <a:noFill/>
            </a:ln>
          </p:spPr>
        </p:pic>
      </p:grpSp>
      <p:sp>
        <p:nvSpPr>
          <p:cNvPr id="160" name="Google Shape;160;p16"/>
          <p:cNvSpPr txBox="1"/>
          <p:nvPr/>
        </p:nvSpPr>
        <p:spPr>
          <a:xfrm>
            <a:off x="0" y="2484025"/>
            <a:ext cx="10058400" cy="404700"/>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8250">
            <a:spAutoFit/>
          </a:bodyPr>
          <a:lstStyle/>
          <a:p>
            <a:pPr indent="-411480" lvl="0" marL="596900" rtl="0" algn="l">
              <a:lnSpc>
                <a:spcPct val="100000"/>
              </a:lnSpc>
              <a:spcBef>
                <a:spcPts val="0"/>
              </a:spcBef>
              <a:spcAft>
                <a:spcPts val="0"/>
              </a:spcAft>
              <a:buClr>
                <a:srgbClr val="000000"/>
              </a:buClr>
              <a:buSzPts val="2050"/>
              <a:buFont typeface="Arial"/>
              <a:buChar char="●"/>
            </a:pPr>
            <a:r>
              <a:rPr b="1" lang="en-US" sz="2050" u="sng">
                <a:solidFill>
                  <a:srgbClr val="4D923D"/>
                </a:solidFill>
                <a:latin typeface="Arial"/>
                <a:ea typeface="Arial"/>
                <a:cs typeface="Arial"/>
                <a:sym typeface="Arial"/>
                <a:hlinkClick r:id="rId5">
                  <a:extLst>
                    <a:ext uri="{A12FA001-AC4F-418D-AE19-62706E023703}">
                      <ahyp:hlinkClr val="tx"/>
                    </a:ext>
                  </a:extLst>
                </a:hlinkClick>
              </a:rPr>
              <a:t>www.IRCSGV.org</a:t>
            </a:r>
            <a:r>
              <a:rPr b="1" lang="en-US" sz="2050" u="none">
                <a:solidFill>
                  <a:srgbClr val="4D923D"/>
                </a:solidFill>
                <a:latin typeface="Arial"/>
                <a:ea typeface="Arial"/>
                <a:cs typeface="Arial"/>
                <a:sym typeface="Arial"/>
              </a:rPr>
              <a:t>	</a:t>
            </a:r>
            <a:r>
              <a:rPr b="1" lang="en-US" sz="2050" u="none">
                <a:latin typeface="Arial"/>
                <a:ea typeface="Arial"/>
                <a:cs typeface="Arial"/>
                <a:sym typeface="Arial"/>
              </a:rPr>
              <a:t>“You Have Rights - What To Do If You Encounter ICE”</a:t>
            </a:r>
            <a:endParaRPr sz="205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pSp>
        <p:nvGrpSpPr>
          <p:cNvPr id="165" name="Google Shape;165;p17"/>
          <p:cNvGrpSpPr/>
          <p:nvPr/>
        </p:nvGrpSpPr>
        <p:grpSpPr>
          <a:xfrm>
            <a:off x="0" y="794857"/>
            <a:ext cx="10058400" cy="1593919"/>
            <a:chOff x="0" y="1057275"/>
            <a:chExt cx="10058400" cy="1331595"/>
          </a:xfrm>
        </p:grpSpPr>
        <p:sp>
          <p:nvSpPr>
            <p:cNvPr id="166" name="Google Shape;166;p17"/>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549E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7" name="Google Shape;167;p17"/>
            <p:cNvSpPr/>
            <p:nvPr/>
          </p:nvSpPr>
          <p:spPr>
            <a:xfrm>
              <a:off x="0" y="2388714"/>
              <a:ext cx="10058400" cy="0"/>
            </a:xfrm>
            <a:custGeom>
              <a:rect b="b" l="l" r="r" t="t"/>
              <a:pathLst>
                <a:path extrusionOk="0" h="120000" w="10058400">
                  <a:moveTo>
                    <a:pt x="10058399" y="0"/>
                  </a:moveTo>
                  <a:lnTo>
                    <a:pt x="0" y="0"/>
                  </a:lnTo>
                </a:path>
              </a:pathLst>
            </a:custGeom>
            <a:noFill/>
            <a:ln cap="flat" cmpd="sng" w="1047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68" name="Google Shape;168;p17"/>
          <p:cNvSpPr txBox="1"/>
          <p:nvPr/>
        </p:nvSpPr>
        <p:spPr>
          <a:xfrm>
            <a:off x="0" y="2382399"/>
            <a:ext cx="10058400" cy="404700"/>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8250">
            <a:spAutoFit/>
          </a:bodyPr>
          <a:lstStyle/>
          <a:p>
            <a:pPr indent="-411480" lvl="0" marL="596900" rtl="0" algn="l">
              <a:lnSpc>
                <a:spcPct val="100000"/>
              </a:lnSpc>
              <a:spcBef>
                <a:spcPts val="0"/>
              </a:spcBef>
              <a:spcAft>
                <a:spcPts val="0"/>
              </a:spcAft>
              <a:buClr>
                <a:srgbClr val="4D923D"/>
              </a:buClr>
              <a:buSzPts val="2050"/>
              <a:buFont typeface="Arial"/>
              <a:buChar char="●"/>
            </a:pPr>
            <a:r>
              <a:rPr b="1" lang="en-US" sz="2050" u="sng">
                <a:solidFill>
                  <a:schemeClr val="hlink"/>
                </a:solidFill>
                <a:hlinkClick r:id="rId3"/>
              </a:rPr>
              <a:t>Sacramento District Blue Card</a:t>
            </a:r>
            <a:endParaRPr sz="2050">
              <a:latin typeface="Arial"/>
              <a:ea typeface="Arial"/>
              <a:cs typeface="Arial"/>
              <a:sym typeface="Arial"/>
            </a:endParaRPr>
          </a:p>
        </p:txBody>
      </p:sp>
      <p:sp>
        <p:nvSpPr>
          <p:cNvPr id="169" name="Google Shape;169;p17"/>
          <p:cNvSpPr txBox="1"/>
          <p:nvPr>
            <p:ph type="title"/>
          </p:nvPr>
        </p:nvSpPr>
        <p:spPr>
          <a:xfrm>
            <a:off x="420446" y="940910"/>
            <a:ext cx="9217500" cy="1441500"/>
          </a:xfrm>
          <a:prstGeom prst="rect">
            <a:avLst/>
          </a:prstGeom>
          <a:noFill/>
          <a:ln>
            <a:noFill/>
          </a:ln>
        </p:spPr>
        <p:txBody>
          <a:bodyPr anchorCtr="0" anchor="t" bIns="0" lIns="0" spcFirstLastPara="1" rIns="0" wrap="square" tIns="95550">
            <a:spAutoFit/>
          </a:bodyPr>
          <a:lstStyle/>
          <a:p>
            <a:pPr indent="0" lvl="0" marL="0" rtl="0" algn="ctr">
              <a:lnSpc>
                <a:spcPct val="100000"/>
              </a:lnSpc>
              <a:spcBef>
                <a:spcPts val="0"/>
              </a:spcBef>
              <a:spcAft>
                <a:spcPts val="0"/>
              </a:spcAft>
              <a:buNone/>
            </a:pPr>
            <a:r>
              <a:rPr lang="en-US"/>
              <a:t>KNOW YOUR RIGHTS - Resources to Share</a:t>
            </a:r>
            <a:endParaRPr/>
          </a:p>
          <a:p>
            <a:pPr indent="0" lvl="0" marL="0" rtl="0" algn="ctr">
              <a:lnSpc>
                <a:spcPct val="100000"/>
              </a:lnSpc>
              <a:spcBef>
                <a:spcPts val="45"/>
              </a:spcBef>
              <a:spcAft>
                <a:spcPts val="0"/>
              </a:spcAft>
              <a:buNone/>
            </a:pPr>
            <a:r>
              <a:rPr i="1" lang="en-US">
                <a:latin typeface="Arial"/>
                <a:ea typeface="Arial"/>
                <a:cs typeface="Arial"/>
                <a:sym typeface="Arial"/>
              </a:rPr>
              <a:t>CONOCE TUS DERECHOS - Recursos para compartir</a:t>
            </a:r>
            <a:endParaRPr/>
          </a:p>
        </p:txBody>
      </p:sp>
      <p:pic>
        <p:nvPicPr>
          <p:cNvPr id="170" name="Google Shape;170;p17" title="Business Card - Civil Rights Advocate.png"/>
          <p:cNvPicPr preferRelativeResize="0"/>
          <p:nvPr/>
        </p:nvPicPr>
        <p:blipFill>
          <a:blip r:embed="rId4">
            <a:alphaModFix/>
          </a:blip>
          <a:stretch>
            <a:fillRect/>
          </a:stretch>
        </p:blipFill>
        <p:spPr>
          <a:xfrm>
            <a:off x="1227813" y="2986875"/>
            <a:ext cx="7602774" cy="4344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4" name="Shape 174"/>
        <p:cNvGrpSpPr/>
        <p:nvPr/>
      </p:nvGrpSpPr>
      <p:grpSpPr>
        <a:xfrm>
          <a:off x="0" y="0"/>
          <a:ext cx="0" cy="0"/>
          <a:chOff x="0" y="0"/>
          <a:chExt cx="0" cy="0"/>
        </a:xfrm>
      </p:grpSpPr>
      <p:sp>
        <p:nvSpPr>
          <p:cNvPr id="175" name="Google Shape;175;p19"/>
          <p:cNvSpPr txBox="1"/>
          <p:nvPr/>
        </p:nvSpPr>
        <p:spPr>
          <a:xfrm>
            <a:off x="1221219" y="1737459"/>
            <a:ext cx="7713980" cy="4909036"/>
          </a:xfrm>
          <a:prstGeom prst="rect">
            <a:avLst/>
          </a:prstGeom>
          <a:noFill/>
          <a:ln cap="flat" cmpd="sng" w="31425">
            <a:solidFill>
              <a:srgbClr val="F8A72C"/>
            </a:solidFill>
            <a:prstDash val="solid"/>
            <a:round/>
            <a:headEnd len="sm" w="sm" type="none"/>
            <a:tailEnd len="sm" w="sm" type="none"/>
          </a:ln>
        </p:spPr>
        <p:txBody>
          <a:bodyPr anchorCtr="0" anchor="ctr" bIns="0" lIns="0" spcFirstLastPara="1" rIns="0" wrap="square" tIns="0">
            <a:spAutoFit/>
          </a:bodyPr>
          <a:lstStyle/>
          <a:p>
            <a:pPr indent="0" lvl="0" marL="0" rtl="0" algn="l">
              <a:lnSpc>
                <a:spcPct val="100000"/>
              </a:lnSpc>
              <a:spcBef>
                <a:spcPts val="0"/>
              </a:spcBef>
              <a:spcAft>
                <a:spcPts val="0"/>
              </a:spcAft>
              <a:buNone/>
            </a:pPr>
            <a:r>
              <a:t/>
            </a:r>
            <a:endParaRPr sz="3700">
              <a:latin typeface="Times New Roman"/>
              <a:ea typeface="Times New Roman"/>
              <a:cs typeface="Times New Roman"/>
              <a:sym typeface="Times New Roman"/>
            </a:endParaRPr>
          </a:p>
          <a:p>
            <a:pPr indent="0" lvl="0" marL="0" rtl="0" algn="l">
              <a:lnSpc>
                <a:spcPct val="100000"/>
              </a:lnSpc>
              <a:spcBef>
                <a:spcPts val="2085"/>
              </a:spcBef>
              <a:spcAft>
                <a:spcPts val="0"/>
              </a:spcAft>
              <a:buNone/>
            </a:pPr>
            <a:r>
              <a:t/>
            </a:r>
            <a:endParaRPr sz="3700">
              <a:latin typeface="Times New Roman"/>
              <a:ea typeface="Times New Roman"/>
              <a:cs typeface="Times New Roman"/>
              <a:sym typeface="Times New Roman"/>
            </a:endParaRPr>
          </a:p>
          <a:p>
            <a:pPr indent="0" lvl="0" marL="0" marR="1604645" rtl="0" algn="r">
              <a:lnSpc>
                <a:spcPct val="100000"/>
              </a:lnSpc>
              <a:spcBef>
                <a:spcPts val="0"/>
              </a:spcBef>
              <a:spcAft>
                <a:spcPts val="0"/>
              </a:spcAft>
              <a:buNone/>
            </a:pPr>
            <a:r>
              <a:rPr b="1" lang="en-US" sz="3700">
                <a:solidFill>
                  <a:srgbClr val="FBAB18"/>
                </a:solidFill>
                <a:latin typeface="Arial"/>
                <a:ea typeface="Arial"/>
                <a:cs typeface="Arial"/>
                <a:sym typeface="Arial"/>
              </a:rPr>
              <a:t>WHAT CAN YOU DO?</a:t>
            </a:r>
            <a:endParaRPr b="1" sz="3700">
              <a:solidFill>
                <a:srgbClr val="FBAB18"/>
              </a:solidFill>
              <a:latin typeface="Arial"/>
              <a:ea typeface="Arial"/>
              <a:cs typeface="Arial"/>
              <a:sym typeface="Arial"/>
            </a:endParaRPr>
          </a:p>
          <a:p>
            <a:pPr indent="0" lvl="0" marL="0" marR="1604645" rtl="0" algn="r">
              <a:lnSpc>
                <a:spcPct val="100000"/>
              </a:lnSpc>
              <a:spcBef>
                <a:spcPts val="0"/>
              </a:spcBef>
              <a:spcAft>
                <a:spcPts val="0"/>
              </a:spcAft>
              <a:buNone/>
            </a:pPr>
            <a:r>
              <a:rPr b="1" lang="en-US" sz="3700">
                <a:solidFill>
                  <a:srgbClr val="FBAB18"/>
                </a:solidFill>
                <a:latin typeface="Arial"/>
                <a:ea typeface="Arial"/>
                <a:cs typeface="Arial"/>
                <a:sym typeface="Arial"/>
              </a:rPr>
              <a:t>CHURCHES</a:t>
            </a:r>
            <a:endParaRPr sz="3700">
              <a:latin typeface="Arial"/>
              <a:ea typeface="Arial"/>
              <a:cs typeface="Arial"/>
              <a:sym typeface="Arial"/>
            </a:endParaRPr>
          </a:p>
          <a:p>
            <a:pPr indent="0" lvl="0" marL="0" marR="1517015" rtl="0" algn="r">
              <a:lnSpc>
                <a:spcPct val="100000"/>
              </a:lnSpc>
              <a:spcBef>
                <a:spcPts val="1695"/>
              </a:spcBef>
              <a:spcAft>
                <a:spcPts val="0"/>
              </a:spcAft>
              <a:buNone/>
            </a:pPr>
            <a:r>
              <a:rPr b="1" i="1" lang="en-US" sz="3700">
                <a:latin typeface="Arial"/>
                <a:ea typeface="Arial"/>
                <a:cs typeface="Arial"/>
                <a:sym typeface="Arial"/>
              </a:rPr>
              <a:t>¿QUÉ PUEDES HACER?</a:t>
            </a:r>
            <a:endParaRPr b="1" i="1" sz="3700">
              <a:latin typeface="Arial"/>
              <a:ea typeface="Arial"/>
              <a:cs typeface="Arial"/>
              <a:sym typeface="Arial"/>
            </a:endParaRPr>
          </a:p>
          <a:p>
            <a:pPr indent="0" lvl="0" marL="0" marR="1517015" rtl="0" algn="r">
              <a:lnSpc>
                <a:spcPct val="100000"/>
              </a:lnSpc>
              <a:spcBef>
                <a:spcPts val="1695"/>
              </a:spcBef>
              <a:spcAft>
                <a:spcPts val="0"/>
              </a:spcAft>
              <a:buNone/>
            </a:pPr>
            <a:r>
              <a:rPr b="1" i="1" lang="en-US" sz="3700">
                <a:latin typeface="Arial"/>
                <a:ea typeface="Arial"/>
                <a:cs typeface="Arial"/>
                <a:sym typeface="Arial"/>
              </a:rPr>
              <a:t>IGLESIAS</a:t>
            </a:r>
            <a:endParaRPr/>
          </a:p>
          <a:p>
            <a:pPr indent="0" lvl="0" marL="0" marR="1517015" rtl="0" algn="r">
              <a:lnSpc>
                <a:spcPct val="100000"/>
              </a:lnSpc>
              <a:spcBef>
                <a:spcPts val="1695"/>
              </a:spcBef>
              <a:spcAft>
                <a:spcPts val="0"/>
              </a:spcAft>
              <a:buNone/>
            </a:pPr>
            <a:r>
              <a:t/>
            </a:r>
            <a:endParaRPr sz="37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9" name="Shape 179"/>
        <p:cNvGrpSpPr/>
        <p:nvPr/>
      </p:nvGrpSpPr>
      <p:grpSpPr>
        <a:xfrm>
          <a:off x="0" y="0"/>
          <a:ext cx="0" cy="0"/>
          <a:chOff x="0" y="0"/>
          <a:chExt cx="0" cy="0"/>
        </a:xfrm>
      </p:grpSpPr>
      <p:grpSp>
        <p:nvGrpSpPr>
          <p:cNvPr id="180" name="Google Shape;180;p20"/>
          <p:cNvGrpSpPr/>
          <p:nvPr/>
        </p:nvGrpSpPr>
        <p:grpSpPr>
          <a:xfrm>
            <a:off x="0" y="1057275"/>
            <a:ext cx="10058400" cy="1331595"/>
            <a:chOff x="0" y="1057275"/>
            <a:chExt cx="10058400" cy="1331595"/>
          </a:xfrm>
        </p:grpSpPr>
        <p:sp>
          <p:nvSpPr>
            <p:cNvPr id="181" name="Google Shape;181;p20"/>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F8A72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82" name="Google Shape;182;p20"/>
            <p:cNvSpPr/>
            <p:nvPr/>
          </p:nvSpPr>
          <p:spPr>
            <a:xfrm>
              <a:off x="0" y="2388714"/>
              <a:ext cx="10058400" cy="0"/>
            </a:xfrm>
            <a:custGeom>
              <a:rect b="b" l="l" r="r" t="t"/>
              <a:pathLst>
                <a:path extrusionOk="0" h="120000" w="10058400">
                  <a:moveTo>
                    <a:pt x="10058399" y="0"/>
                  </a:moveTo>
                  <a:lnTo>
                    <a:pt x="0" y="0"/>
                  </a:lnTo>
                </a:path>
              </a:pathLst>
            </a:custGeom>
            <a:noFill/>
            <a:ln cap="flat" cmpd="sng" w="1047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83" name="Google Shape;183;p20"/>
          <p:cNvSpPr txBox="1"/>
          <p:nvPr>
            <p:ph type="title"/>
          </p:nvPr>
        </p:nvSpPr>
        <p:spPr>
          <a:xfrm>
            <a:off x="0" y="1132219"/>
            <a:ext cx="10058400" cy="989043"/>
          </a:xfrm>
          <a:prstGeom prst="rect">
            <a:avLst/>
          </a:prstGeom>
          <a:noFill/>
          <a:ln>
            <a:noFill/>
          </a:ln>
        </p:spPr>
        <p:txBody>
          <a:bodyPr anchorCtr="0" anchor="t" bIns="0" lIns="0" spcFirstLastPara="1" rIns="0" wrap="square" tIns="95550">
            <a:spAutoFit/>
          </a:bodyPr>
          <a:lstStyle/>
          <a:p>
            <a:pPr indent="0" lvl="0" marL="125095" rtl="0" algn="ctr">
              <a:lnSpc>
                <a:spcPct val="100000"/>
              </a:lnSpc>
              <a:spcBef>
                <a:spcPts val="0"/>
              </a:spcBef>
              <a:spcAft>
                <a:spcPts val="0"/>
              </a:spcAft>
              <a:buNone/>
            </a:pPr>
            <a:r>
              <a:rPr lang="en-US">
                <a:solidFill>
                  <a:srgbClr val="000000"/>
                </a:solidFill>
              </a:rPr>
              <a:t>WHAT CAN CHURCHES/BUSINESSES DO?</a:t>
            </a:r>
            <a:endParaRPr/>
          </a:p>
          <a:p>
            <a:pPr indent="0" lvl="0" marL="122554" rtl="0" algn="ctr">
              <a:lnSpc>
                <a:spcPct val="100000"/>
              </a:lnSpc>
              <a:spcBef>
                <a:spcPts val="45"/>
              </a:spcBef>
              <a:spcAft>
                <a:spcPts val="0"/>
              </a:spcAft>
              <a:buNone/>
            </a:pPr>
            <a:r>
              <a:rPr i="1" lang="en-US">
                <a:solidFill>
                  <a:srgbClr val="000000"/>
                </a:solidFill>
                <a:latin typeface="Arial"/>
                <a:ea typeface="Arial"/>
                <a:cs typeface="Arial"/>
                <a:sym typeface="Arial"/>
              </a:rPr>
              <a:t>¿QUÉ PUEDE HACER LAS IGLESIOS/LOS NEGOCIOS?</a:t>
            </a:r>
            <a:endParaRPr/>
          </a:p>
        </p:txBody>
      </p:sp>
      <p:sp>
        <p:nvSpPr>
          <p:cNvPr id="184" name="Google Shape;184;p20"/>
          <p:cNvSpPr txBox="1"/>
          <p:nvPr/>
        </p:nvSpPr>
        <p:spPr>
          <a:xfrm>
            <a:off x="333079" y="2677602"/>
            <a:ext cx="4352290" cy="422552"/>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3175">
            <a:spAutoFit/>
          </a:bodyPr>
          <a:lstStyle/>
          <a:p>
            <a:pPr indent="0" lvl="0" marL="104139" rtl="0" algn="l">
              <a:lnSpc>
                <a:spcPct val="100000"/>
              </a:lnSpc>
              <a:spcBef>
                <a:spcPts val="0"/>
              </a:spcBef>
              <a:spcAft>
                <a:spcPts val="0"/>
              </a:spcAft>
              <a:buNone/>
            </a:pPr>
            <a:r>
              <a:rPr b="1" lang="en-US" sz="2200">
                <a:latin typeface="Arial"/>
                <a:ea typeface="Arial"/>
                <a:cs typeface="Arial"/>
                <a:sym typeface="Arial"/>
              </a:rPr>
              <a:t>1.	Written Policy</a:t>
            </a:r>
            <a:endParaRPr sz="2200">
              <a:latin typeface="Arial"/>
              <a:ea typeface="Arial"/>
              <a:cs typeface="Arial"/>
              <a:sym typeface="Arial"/>
            </a:endParaRPr>
          </a:p>
        </p:txBody>
      </p:sp>
      <p:sp>
        <p:nvSpPr>
          <p:cNvPr id="185" name="Google Shape;185;p20"/>
          <p:cNvSpPr txBox="1"/>
          <p:nvPr/>
        </p:nvSpPr>
        <p:spPr>
          <a:xfrm>
            <a:off x="4886831" y="2677602"/>
            <a:ext cx="4838700" cy="422552"/>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3175">
            <a:spAutoFit/>
          </a:bodyPr>
          <a:lstStyle/>
          <a:p>
            <a:pPr indent="0" lvl="0" marL="111125" rtl="0" algn="l">
              <a:lnSpc>
                <a:spcPct val="100000"/>
              </a:lnSpc>
              <a:spcBef>
                <a:spcPts val="0"/>
              </a:spcBef>
              <a:spcAft>
                <a:spcPts val="0"/>
              </a:spcAft>
              <a:buNone/>
            </a:pPr>
            <a:r>
              <a:rPr b="1" i="1" lang="en-US" sz="2200">
                <a:latin typeface="Arial"/>
                <a:ea typeface="Arial"/>
                <a:cs typeface="Arial"/>
                <a:sym typeface="Arial"/>
              </a:rPr>
              <a:t>1.	Politica escrita</a:t>
            </a:r>
            <a:endParaRPr sz="22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9" name="Shape 189"/>
        <p:cNvGrpSpPr/>
        <p:nvPr/>
      </p:nvGrpSpPr>
      <p:grpSpPr>
        <a:xfrm>
          <a:off x="0" y="0"/>
          <a:ext cx="0" cy="0"/>
          <a:chOff x="0" y="0"/>
          <a:chExt cx="0" cy="0"/>
        </a:xfrm>
      </p:grpSpPr>
      <p:sp>
        <p:nvSpPr>
          <p:cNvPr id="190" name="Google Shape;190;p21"/>
          <p:cNvSpPr txBox="1"/>
          <p:nvPr/>
        </p:nvSpPr>
        <p:spPr>
          <a:xfrm>
            <a:off x="423872" y="1038208"/>
            <a:ext cx="4432300" cy="5695983"/>
          </a:xfrm>
          <a:prstGeom prst="rect">
            <a:avLst/>
          </a:prstGeom>
          <a:noFill/>
          <a:ln cap="flat" cmpd="sng" w="31425">
            <a:solidFill>
              <a:srgbClr val="FBAB18"/>
            </a:solidFill>
            <a:prstDash val="solid"/>
            <a:round/>
            <a:headEnd len="sm" w="sm" type="none"/>
            <a:tailEnd len="sm" w="sm" type="none"/>
          </a:ln>
        </p:spPr>
        <p:txBody>
          <a:bodyPr anchorCtr="0" anchor="t" bIns="0" lIns="0" spcFirstLastPara="1" rIns="0" wrap="square" tIns="88250">
            <a:spAutoFit/>
          </a:bodyPr>
          <a:lstStyle/>
          <a:p>
            <a:pPr indent="0" lvl="0" marL="93980" rtl="0" algn="l">
              <a:lnSpc>
                <a:spcPct val="100000"/>
              </a:lnSpc>
              <a:spcBef>
                <a:spcPts val="0"/>
              </a:spcBef>
              <a:spcAft>
                <a:spcPts val="0"/>
              </a:spcAft>
              <a:buNone/>
            </a:pPr>
            <a:r>
              <a:rPr b="1" lang="en-US" sz="2050">
                <a:latin typeface="Arial"/>
                <a:ea typeface="Arial"/>
                <a:cs typeface="Arial"/>
                <a:sym typeface="Arial"/>
              </a:rPr>
              <a:t>Best Practice - Follow AB 450</a:t>
            </a:r>
            <a:endParaRPr sz="2050">
              <a:latin typeface="Arial"/>
              <a:ea typeface="Arial"/>
              <a:cs typeface="Arial"/>
              <a:sym typeface="Arial"/>
            </a:endParaRPr>
          </a:p>
          <a:p>
            <a:pPr indent="-412115" lvl="0" marL="596900" marR="392430" rtl="0" algn="l">
              <a:lnSpc>
                <a:spcPct val="117200"/>
              </a:lnSpc>
              <a:spcBef>
                <a:spcPts val="1325"/>
              </a:spcBef>
              <a:spcAft>
                <a:spcPts val="0"/>
              </a:spcAft>
              <a:buSzPts val="2050"/>
              <a:buFont typeface="Arial"/>
              <a:buChar char="●"/>
            </a:pPr>
            <a:r>
              <a:rPr lang="en-US" sz="2050" u="sng">
                <a:latin typeface="Arial"/>
                <a:ea typeface="Arial"/>
                <a:cs typeface="Arial"/>
                <a:sym typeface="Arial"/>
              </a:rPr>
              <a:t>Without a warrant, employers</a:t>
            </a:r>
            <a:r>
              <a:rPr lang="en-US" sz="2050" u="none">
                <a:latin typeface="Arial"/>
                <a:ea typeface="Arial"/>
                <a:cs typeface="Arial"/>
                <a:sym typeface="Arial"/>
              </a:rPr>
              <a:t> </a:t>
            </a:r>
            <a:r>
              <a:rPr lang="en-US" sz="2050" u="sng">
                <a:latin typeface="Arial"/>
                <a:ea typeface="Arial"/>
                <a:cs typeface="Arial"/>
                <a:sym typeface="Arial"/>
              </a:rPr>
              <a:t>MAY NOT</a:t>
            </a:r>
            <a:endParaRPr sz="2050">
              <a:latin typeface="Arial"/>
              <a:ea typeface="Arial"/>
              <a:cs typeface="Arial"/>
              <a:sym typeface="Arial"/>
            </a:endParaRPr>
          </a:p>
          <a:p>
            <a:pPr indent="-412114" lvl="1" marL="1099820" marR="548640" rtl="0" algn="l">
              <a:lnSpc>
                <a:spcPct val="117200"/>
              </a:lnSpc>
              <a:spcBef>
                <a:spcPts val="0"/>
              </a:spcBef>
              <a:spcAft>
                <a:spcPts val="0"/>
              </a:spcAft>
              <a:buSzPts val="2050"/>
              <a:buFont typeface="Arial"/>
              <a:buChar char="○"/>
            </a:pPr>
            <a:r>
              <a:rPr lang="en-US" sz="2050">
                <a:latin typeface="Arial"/>
                <a:ea typeface="Arial"/>
                <a:cs typeface="Arial"/>
                <a:sym typeface="Arial"/>
              </a:rPr>
              <a:t>Consent to ICE entering private spaces</a:t>
            </a:r>
            <a:endParaRPr/>
          </a:p>
          <a:p>
            <a:pPr indent="-412114" lvl="1" marL="1099820" marR="362585" rtl="0" algn="l">
              <a:lnSpc>
                <a:spcPct val="117200"/>
              </a:lnSpc>
              <a:spcBef>
                <a:spcPts val="0"/>
              </a:spcBef>
              <a:spcAft>
                <a:spcPts val="0"/>
              </a:spcAft>
              <a:buSzPts val="2050"/>
              <a:buFont typeface="Arial"/>
              <a:buChar char="○"/>
            </a:pPr>
            <a:r>
              <a:rPr lang="en-US" sz="2050">
                <a:latin typeface="Arial"/>
                <a:ea typeface="Arial"/>
                <a:cs typeface="Arial"/>
                <a:sym typeface="Arial"/>
              </a:rPr>
              <a:t>Provide employee private information to ICE</a:t>
            </a:r>
            <a:endParaRPr/>
          </a:p>
          <a:p>
            <a:pPr indent="-411480" lvl="0" marL="596900" rtl="0" algn="l">
              <a:lnSpc>
                <a:spcPct val="100000"/>
              </a:lnSpc>
              <a:spcBef>
                <a:spcPts val="425"/>
              </a:spcBef>
              <a:spcAft>
                <a:spcPts val="0"/>
              </a:spcAft>
              <a:buSzPts val="2050"/>
              <a:buFont typeface="Arial"/>
              <a:buChar char="●"/>
            </a:pPr>
            <a:r>
              <a:rPr lang="en-US" sz="2050">
                <a:latin typeface="Arial"/>
                <a:ea typeface="Arial"/>
                <a:cs typeface="Arial"/>
                <a:sym typeface="Arial"/>
              </a:rPr>
              <a:t>Subject to ﬁnes and penalties</a:t>
            </a:r>
            <a:endParaRPr/>
          </a:p>
          <a:p>
            <a:pPr indent="-412115" lvl="0" marL="596900" marR="516890" rtl="0" algn="l">
              <a:lnSpc>
                <a:spcPct val="117200"/>
              </a:lnSpc>
              <a:spcBef>
                <a:spcPts val="0"/>
              </a:spcBef>
              <a:spcAft>
                <a:spcPts val="0"/>
              </a:spcAft>
              <a:buSzPts val="2050"/>
              <a:buFont typeface="Arial"/>
              <a:buChar char="●"/>
            </a:pPr>
            <a:r>
              <a:rPr lang="en-US" sz="2050">
                <a:latin typeface="Arial"/>
                <a:ea typeface="Arial"/>
                <a:cs typeface="Arial"/>
                <a:sym typeface="Arial"/>
              </a:rPr>
              <a:t>Ongoing litigation - currently halted by courts</a:t>
            </a:r>
            <a:endParaRPr sz="2050">
              <a:latin typeface="Arial"/>
              <a:ea typeface="Arial"/>
              <a:cs typeface="Arial"/>
              <a:sym typeface="Arial"/>
            </a:endParaRPr>
          </a:p>
          <a:p>
            <a:pPr indent="-281940" lvl="0" marL="596900" marR="516890" rtl="0" algn="l">
              <a:lnSpc>
                <a:spcPct val="117200"/>
              </a:lnSpc>
              <a:spcBef>
                <a:spcPts val="0"/>
              </a:spcBef>
              <a:spcAft>
                <a:spcPts val="0"/>
              </a:spcAft>
              <a:buSzPts val="2050"/>
              <a:buFont typeface="Arial"/>
              <a:buNone/>
            </a:pPr>
            <a:r>
              <a:t/>
            </a:r>
            <a:endParaRPr sz="2050">
              <a:latin typeface="Arial"/>
              <a:ea typeface="Arial"/>
              <a:cs typeface="Arial"/>
              <a:sym typeface="Arial"/>
            </a:endParaRPr>
          </a:p>
          <a:p>
            <a:pPr indent="-281940" lvl="0" marL="596900" marR="516890" rtl="0" algn="l">
              <a:lnSpc>
                <a:spcPct val="117200"/>
              </a:lnSpc>
              <a:spcBef>
                <a:spcPts val="0"/>
              </a:spcBef>
              <a:spcAft>
                <a:spcPts val="0"/>
              </a:spcAft>
              <a:buSzPts val="2050"/>
              <a:buFont typeface="Arial"/>
              <a:buNone/>
            </a:pPr>
            <a:r>
              <a:t/>
            </a:r>
            <a:endParaRPr sz="2050">
              <a:latin typeface="Arial"/>
              <a:ea typeface="Arial"/>
              <a:cs typeface="Arial"/>
              <a:sym typeface="Arial"/>
            </a:endParaRPr>
          </a:p>
          <a:p>
            <a:pPr indent="0" lvl="0" marL="184785" marR="516890" rtl="0" algn="l">
              <a:lnSpc>
                <a:spcPct val="117200"/>
              </a:lnSpc>
              <a:spcBef>
                <a:spcPts val="0"/>
              </a:spcBef>
              <a:spcAft>
                <a:spcPts val="0"/>
              </a:spcAft>
              <a:buNone/>
            </a:pPr>
            <a:r>
              <a:t/>
            </a:r>
            <a:endParaRPr sz="2050">
              <a:latin typeface="Arial"/>
              <a:ea typeface="Arial"/>
              <a:cs typeface="Arial"/>
              <a:sym typeface="Arial"/>
            </a:endParaRPr>
          </a:p>
        </p:txBody>
      </p:sp>
      <p:sp>
        <p:nvSpPr>
          <p:cNvPr id="191" name="Google Shape;191;p21"/>
          <p:cNvSpPr txBox="1"/>
          <p:nvPr/>
        </p:nvSpPr>
        <p:spPr>
          <a:xfrm>
            <a:off x="5138196" y="1065010"/>
            <a:ext cx="4523105" cy="5642378"/>
          </a:xfrm>
          <a:prstGeom prst="rect">
            <a:avLst/>
          </a:prstGeom>
          <a:noFill/>
          <a:ln cap="flat" cmpd="sng" w="31425">
            <a:solidFill>
              <a:srgbClr val="FBAB18"/>
            </a:solidFill>
            <a:prstDash val="solid"/>
            <a:round/>
            <a:headEnd len="sm" w="sm" type="none"/>
            <a:tailEnd len="sm" w="sm" type="none"/>
          </a:ln>
        </p:spPr>
        <p:txBody>
          <a:bodyPr anchorCtr="0" anchor="t" bIns="0" lIns="0" spcFirstLastPara="1" rIns="0" wrap="square" tIns="88250">
            <a:spAutoFit/>
          </a:bodyPr>
          <a:lstStyle/>
          <a:p>
            <a:pPr indent="0" lvl="0" marL="93980" rtl="0" algn="l">
              <a:lnSpc>
                <a:spcPct val="100000"/>
              </a:lnSpc>
              <a:spcBef>
                <a:spcPts val="0"/>
              </a:spcBef>
              <a:spcAft>
                <a:spcPts val="0"/>
              </a:spcAft>
              <a:buNone/>
            </a:pPr>
            <a:r>
              <a:rPr b="1" i="1" lang="en-US" sz="2050">
                <a:latin typeface="Arial"/>
                <a:ea typeface="Arial"/>
                <a:cs typeface="Arial"/>
                <a:sym typeface="Arial"/>
              </a:rPr>
              <a:t>Buenas prácticas - Seguir la AB 450</a:t>
            </a:r>
            <a:endParaRPr sz="2050">
              <a:latin typeface="Arial"/>
              <a:ea typeface="Arial"/>
              <a:cs typeface="Arial"/>
              <a:sym typeface="Arial"/>
            </a:endParaRPr>
          </a:p>
          <a:p>
            <a:pPr indent="-412115" lvl="0" marL="596900" marR="962025" rtl="0" algn="l">
              <a:lnSpc>
                <a:spcPct val="117200"/>
              </a:lnSpc>
              <a:spcBef>
                <a:spcPts val="1325"/>
              </a:spcBef>
              <a:spcAft>
                <a:spcPts val="0"/>
              </a:spcAft>
              <a:buSzPts val="2050"/>
              <a:buFont typeface="Arial"/>
              <a:buChar char="●"/>
            </a:pPr>
            <a:r>
              <a:rPr i="1" lang="en-US" sz="2050" u="sng">
                <a:latin typeface="Arial"/>
                <a:ea typeface="Arial"/>
                <a:cs typeface="Arial"/>
                <a:sym typeface="Arial"/>
              </a:rPr>
              <a:t>Sin una orden judicial, los</a:t>
            </a:r>
            <a:r>
              <a:rPr i="1" lang="en-US" sz="2050" u="none">
                <a:latin typeface="Arial"/>
                <a:ea typeface="Arial"/>
                <a:cs typeface="Arial"/>
                <a:sym typeface="Arial"/>
              </a:rPr>
              <a:t> </a:t>
            </a:r>
            <a:r>
              <a:rPr i="1" lang="en-US" sz="2050" u="sng">
                <a:latin typeface="Arial"/>
                <a:ea typeface="Arial"/>
                <a:cs typeface="Arial"/>
                <a:sym typeface="Arial"/>
              </a:rPr>
              <a:t>empleadores NO PUEDEN</a:t>
            </a:r>
            <a:endParaRPr sz="2050">
              <a:latin typeface="Arial"/>
              <a:ea typeface="Arial"/>
              <a:cs typeface="Arial"/>
              <a:sym typeface="Arial"/>
            </a:endParaRPr>
          </a:p>
          <a:p>
            <a:pPr indent="-412114" lvl="1" marL="1099820" marR="346710" rtl="0" algn="l">
              <a:lnSpc>
                <a:spcPct val="117200"/>
              </a:lnSpc>
              <a:spcBef>
                <a:spcPts val="0"/>
              </a:spcBef>
              <a:spcAft>
                <a:spcPts val="0"/>
              </a:spcAft>
              <a:buSzPts val="2050"/>
              <a:buFont typeface="Arial"/>
              <a:buChar char="○"/>
            </a:pPr>
            <a:r>
              <a:rPr i="1" lang="en-US" sz="2050">
                <a:latin typeface="Arial"/>
                <a:ea typeface="Arial"/>
                <a:cs typeface="Arial"/>
                <a:sym typeface="Arial"/>
              </a:rPr>
              <a:t>Consentir al ICE para que entre en espacios privados</a:t>
            </a:r>
            <a:endParaRPr sz="2050">
              <a:latin typeface="Arial"/>
              <a:ea typeface="Arial"/>
              <a:cs typeface="Arial"/>
              <a:sym typeface="Arial"/>
            </a:endParaRPr>
          </a:p>
          <a:p>
            <a:pPr indent="-412114" lvl="1" marL="1099820" marR="218440" rtl="0" algn="l">
              <a:lnSpc>
                <a:spcPct val="117200"/>
              </a:lnSpc>
              <a:spcBef>
                <a:spcPts val="0"/>
              </a:spcBef>
              <a:spcAft>
                <a:spcPts val="0"/>
              </a:spcAft>
              <a:buSzPts val="2050"/>
              <a:buFont typeface="Arial"/>
              <a:buChar char="○"/>
            </a:pPr>
            <a:r>
              <a:rPr i="1" lang="en-US" sz="2050">
                <a:latin typeface="Arial"/>
                <a:ea typeface="Arial"/>
                <a:cs typeface="Arial"/>
                <a:sym typeface="Arial"/>
              </a:rPr>
              <a:t>Proporcionar información privada de los empleados al ICE</a:t>
            </a:r>
            <a:endParaRPr sz="2050">
              <a:latin typeface="Arial"/>
              <a:ea typeface="Arial"/>
              <a:cs typeface="Arial"/>
              <a:sym typeface="Arial"/>
            </a:endParaRPr>
          </a:p>
          <a:p>
            <a:pPr indent="-411480" lvl="0" marL="596900" rtl="0" algn="l">
              <a:lnSpc>
                <a:spcPct val="100000"/>
              </a:lnSpc>
              <a:spcBef>
                <a:spcPts val="425"/>
              </a:spcBef>
              <a:spcAft>
                <a:spcPts val="0"/>
              </a:spcAft>
              <a:buSzPts val="2050"/>
              <a:buFont typeface="Arial"/>
              <a:buChar char="●"/>
            </a:pPr>
            <a:r>
              <a:rPr i="1" lang="en-US" sz="2050">
                <a:latin typeface="Arial"/>
                <a:ea typeface="Arial"/>
                <a:cs typeface="Arial"/>
                <a:sym typeface="Arial"/>
              </a:rPr>
              <a:t>Sujeto a multas y sanciones</a:t>
            </a:r>
            <a:endParaRPr sz="2050">
              <a:latin typeface="Arial"/>
              <a:ea typeface="Arial"/>
              <a:cs typeface="Arial"/>
              <a:sym typeface="Arial"/>
            </a:endParaRPr>
          </a:p>
          <a:p>
            <a:pPr indent="-412115" lvl="0" marL="596900" marR="535940" rtl="0" algn="l">
              <a:lnSpc>
                <a:spcPct val="117200"/>
              </a:lnSpc>
              <a:spcBef>
                <a:spcPts val="0"/>
              </a:spcBef>
              <a:spcAft>
                <a:spcPts val="0"/>
              </a:spcAft>
              <a:buSzPts val="2050"/>
              <a:buFont typeface="Arial"/>
              <a:buChar char="●"/>
            </a:pPr>
            <a:r>
              <a:rPr i="1" lang="en-US" sz="2050">
                <a:latin typeface="Arial"/>
                <a:ea typeface="Arial"/>
                <a:cs typeface="Arial"/>
                <a:sym typeface="Arial"/>
              </a:rPr>
              <a:t>Litigio en curso - actualmente suspendido por los tribunales</a:t>
            </a:r>
            <a:endParaRPr sz="205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 name="Shape 52"/>
        <p:cNvGrpSpPr/>
        <p:nvPr/>
      </p:nvGrpSpPr>
      <p:grpSpPr>
        <a:xfrm>
          <a:off x="0" y="0"/>
          <a:ext cx="0" cy="0"/>
          <a:chOff x="0" y="0"/>
          <a:chExt cx="0" cy="0"/>
        </a:xfrm>
      </p:grpSpPr>
      <p:sp>
        <p:nvSpPr>
          <p:cNvPr id="53" name="Google Shape;53;p3"/>
          <p:cNvSpPr/>
          <p:nvPr/>
        </p:nvSpPr>
        <p:spPr>
          <a:xfrm>
            <a:off x="0" y="1057275"/>
            <a:ext cx="10058400" cy="5657850"/>
          </a:xfrm>
          <a:custGeom>
            <a:rect b="b" l="l" r="r" t="t"/>
            <a:pathLst>
              <a:path extrusionOk="0" h="5657850" w="10058400">
                <a:moveTo>
                  <a:pt x="10058400" y="0"/>
                </a:moveTo>
                <a:lnTo>
                  <a:pt x="0" y="0"/>
                </a:lnTo>
                <a:lnTo>
                  <a:pt x="0" y="5657850"/>
                </a:lnTo>
                <a:lnTo>
                  <a:pt x="10058400" y="5657850"/>
                </a:lnTo>
                <a:lnTo>
                  <a:pt x="10058400" y="0"/>
                </a:lnTo>
                <a:close/>
              </a:path>
            </a:pathLst>
          </a:custGeom>
          <a:solidFill>
            <a:schemeClr val="dk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4" name="Google Shape;54;p3"/>
          <p:cNvSpPr txBox="1"/>
          <p:nvPr>
            <p:ph type="title"/>
          </p:nvPr>
        </p:nvSpPr>
        <p:spPr>
          <a:xfrm>
            <a:off x="419100" y="1581113"/>
            <a:ext cx="9220200" cy="628377"/>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4000"/>
              <a:t>In this presentation we will cover:</a:t>
            </a:r>
            <a:endParaRPr sz="4000"/>
          </a:p>
        </p:txBody>
      </p:sp>
      <p:sp>
        <p:nvSpPr>
          <p:cNvPr id="55" name="Google Shape;55;p3"/>
          <p:cNvSpPr txBox="1"/>
          <p:nvPr/>
        </p:nvSpPr>
        <p:spPr>
          <a:xfrm>
            <a:off x="2705100" y="2417539"/>
            <a:ext cx="4648200" cy="4032900"/>
          </a:xfrm>
          <a:prstGeom prst="rect">
            <a:avLst/>
          </a:prstGeom>
          <a:noFill/>
          <a:ln>
            <a:noFill/>
          </a:ln>
        </p:spPr>
        <p:txBody>
          <a:bodyPr anchorCtr="0" anchor="t" bIns="45700" lIns="91425" spcFirstLastPara="1" rIns="91425" wrap="square" tIns="45700">
            <a:spAutoFit/>
          </a:bodyPr>
          <a:lstStyle/>
          <a:p>
            <a:pPr indent="-342900" lvl="0" marL="342900" rtl="0" algn="l">
              <a:spcBef>
                <a:spcPts val="0"/>
              </a:spcBef>
              <a:spcAft>
                <a:spcPts val="0"/>
              </a:spcAft>
              <a:buClr>
                <a:srgbClr val="F8A72C"/>
              </a:buClr>
              <a:buSzPts val="3200"/>
              <a:buFont typeface="Calibri"/>
              <a:buAutoNum type="arabicPeriod"/>
            </a:pPr>
            <a:r>
              <a:rPr b="1" lang="en-US" sz="3200">
                <a:solidFill>
                  <a:srgbClr val="F8A72C"/>
                </a:solidFill>
              </a:rPr>
              <a:t>Knowing your </a:t>
            </a:r>
            <a:r>
              <a:rPr b="1" lang="en-US" sz="3200">
                <a:solidFill>
                  <a:srgbClr val="F8A72C"/>
                </a:solidFill>
              </a:rPr>
              <a:t>rights</a:t>
            </a:r>
            <a:endParaRPr/>
          </a:p>
          <a:p>
            <a:pPr indent="-342900" lvl="0" marL="342900" rtl="0" algn="l">
              <a:spcBef>
                <a:spcPts val="0"/>
              </a:spcBef>
              <a:spcAft>
                <a:spcPts val="0"/>
              </a:spcAft>
              <a:buClr>
                <a:srgbClr val="F8A72C"/>
              </a:buClr>
              <a:buSzPts val="3200"/>
              <a:buFont typeface="Calibri"/>
              <a:buAutoNum type="arabicPeriod"/>
            </a:pPr>
            <a:r>
              <a:rPr b="1" lang="en-US" sz="3200">
                <a:solidFill>
                  <a:srgbClr val="F8A72C"/>
                </a:solidFill>
              </a:rPr>
              <a:t>Immigrant rights</a:t>
            </a:r>
            <a:endParaRPr/>
          </a:p>
          <a:p>
            <a:pPr indent="-342900" lvl="0" marL="342900" rtl="0" algn="l">
              <a:spcBef>
                <a:spcPts val="0"/>
              </a:spcBef>
              <a:spcAft>
                <a:spcPts val="0"/>
              </a:spcAft>
              <a:buClr>
                <a:srgbClr val="F8A72C"/>
              </a:buClr>
              <a:buSzPts val="3200"/>
              <a:buFont typeface="Calibri"/>
              <a:buAutoNum type="arabicPeriod"/>
            </a:pPr>
            <a:r>
              <a:rPr b="1" lang="en-US" sz="3200">
                <a:solidFill>
                  <a:srgbClr val="F8A72C"/>
                </a:solidFill>
              </a:rPr>
              <a:t>Video Scenarios</a:t>
            </a:r>
            <a:endParaRPr/>
          </a:p>
          <a:p>
            <a:pPr indent="-342900" lvl="0" marL="342900" rtl="0" algn="l">
              <a:spcBef>
                <a:spcPts val="0"/>
              </a:spcBef>
              <a:spcAft>
                <a:spcPts val="0"/>
              </a:spcAft>
              <a:buClr>
                <a:srgbClr val="F8A72C"/>
              </a:buClr>
              <a:buSzPts val="3200"/>
              <a:buFont typeface="Calibri"/>
              <a:buAutoNum type="arabicPeriod"/>
            </a:pPr>
            <a:r>
              <a:rPr b="1" lang="en-US" sz="3200">
                <a:solidFill>
                  <a:srgbClr val="F8A72C"/>
                </a:solidFill>
              </a:rPr>
              <a:t>What can you do…</a:t>
            </a:r>
            <a:endParaRPr/>
          </a:p>
          <a:p>
            <a:pPr indent="0" lvl="4" marL="0" rtl="0" algn="l">
              <a:spcBef>
                <a:spcPts val="0"/>
              </a:spcBef>
              <a:spcAft>
                <a:spcPts val="0"/>
              </a:spcAft>
              <a:buNone/>
            </a:pPr>
            <a:r>
              <a:rPr b="1" lang="en-US" sz="3200">
                <a:solidFill>
                  <a:srgbClr val="F8A72C"/>
                </a:solidFill>
              </a:rPr>
              <a:t>	Churches</a:t>
            </a:r>
            <a:endParaRPr/>
          </a:p>
          <a:p>
            <a:pPr indent="0" lvl="4" marL="0" rtl="0" algn="l">
              <a:spcBef>
                <a:spcPts val="0"/>
              </a:spcBef>
              <a:spcAft>
                <a:spcPts val="0"/>
              </a:spcAft>
              <a:buNone/>
            </a:pPr>
            <a:r>
              <a:rPr b="1" lang="en-US" sz="3200">
                <a:solidFill>
                  <a:srgbClr val="F8A72C"/>
                </a:solidFill>
              </a:rPr>
              <a:t>	Individuals</a:t>
            </a:r>
            <a:endParaRPr/>
          </a:p>
          <a:p>
            <a:pPr indent="-342900" lvl="0" marL="342900" rtl="0" algn="l">
              <a:spcBef>
                <a:spcPts val="0"/>
              </a:spcBef>
              <a:spcAft>
                <a:spcPts val="0"/>
              </a:spcAft>
              <a:buClr>
                <a:srgbClr val="F8A72C"/>
              </a:buClr>
              <a:buSzPts val="3200"/>
              <a:buFont typeface="Calibri"/>
              <a:buAutoNum type="arabicPeriod"/>
            </a:pPr>
            <a:r>
              <a:rPr b="1" lang="en-US" sz="3200">
                <a:solidFill>
                  <a:srgbClr val="F8A72C"/>
                </a:solidFill>
              </a:rPr>
              <a:t>Resources</a:t>
            </a:r>
            <a:endParaRPr/>
          </a:p>
          <a:p>
            <a:pPr indent="-342900" lvl="0" marL="342900" rtl="0" algn="l">
              <a:spcBef>
                <a:spcPts val="0"/>
              </a:spcBef>
              <a:spcAft>
                <a:spcPts val="0"/>
              </a:spcAft>
              <a:buClr>
                <a:srgbClr val="F8A72C"/>
              </a:buClr>
              <a:buSzPts val="3200"/>
              <a:buFont typeface="Calibri"/>
              <a:buAutoNum type="arabicPeriod"/>
            </a:pPr>
            <a:r>
              <a:rPr b="1" lang="en-US" sz="3200">
                <a:solidFill>
                  <a:srgbClr val="F8A72C"/>
                </a:solidFill>
              </a:rPr>
              <a:t>Questions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5" name="Shape 195"/>
        <p:cNvGrpSpPr/>
        <p:nvPr/>
      </p:nvGrpSpPr>
      <p:grpSpPr>
        <a:xfrm>
          <a:off x="0" y="0"/>
          <a:ext cx="0" cy="0"/>
          <a:chOff x="0" y="0"/>
          <a:chExt cx="0" cy="0"/>
        </a:xfrm>
      </p:grpSpPr>
      <p:grpSp>
        <p:nvGrpSpPr>
          <p:cNvPr id="196" name="Google Shape;196;p22"/>
          <p:cNvGrpSpPr/>
          <p:nvPr/>
        </p:nvGrpSpPr>
        <p:grpSpPr>
          <a:xfrm>
            <a:off x="0" y="1057275"/>
            <a:ext cx="10058400" cy="1331595"/>
            <a:chOff x="0" y="1057275"/>
            <a:chExt cx="10058400" cy="1331595"/>
          </a:xfrm>
        </p:grpSpPr>
        <p:sp>
          <p:nvSpPr>
            <p:cNvPr id="197" name="Google Shape;197;p22"/>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F8A72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98" name="Google Shape;198;p22"/>
            <p:cNvSpPr/>
            <p:nvPr/>
          </p:nvSpPr>
          <p:spPr>
            <a:xfrm>
              <a:off x="0" y="2388714"/>
              <a:ext cx="10058400" cy="0"/>
            </a:xfrm>
            <a:custGeom>
              <a:rect b="b" l="l" r="r" t="t"/>
              <a:pathLst>
                <a:path extrusionOk="0" h="120000" w="10058400">
                  <a:moveTo>
                    <a:pt x="10058399" y="0"/>
                  </a:moveTo>
                  <a:lnTo>
                    <a:pt x="0" y="0"/>
                  </a:lnTo>
                </a:path>
              </a:pathLst>
            </a:custGeom>
            <a:noFill/>
            <a:ln cap="flat" cmpd="sng" w="1047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99" name="Google Shape;199;p22"/>
          <p:cNvSpPr txBox="1"/>
          <p:nvPr>
            <p:ph type="title"/>
          </p:nvPr>
        </p:nvSpPr>
        <p:spPr>
          <a:xfrm>
            <a:off x="536092" y="1132219"/>
            <a:ext cx="8986214" cy="989043"/>
          </a:xfrm>
          <a:prstGeom prst="rect">
            <a:avLst/>
          </a:prstGeom>
          <a:noFill/>
          <a:ln>
            <a:noFill/>
          </a:ln>
        </p:spPr>
        <p:txBody>
          <a:bodyPr anchorCtr="0" anchor="t" bIns="0" lIns="0" spcFirstLastPara="1" rIns="0" wrap="square" tIns="95550">
            <a:spAutoFit/>
          </a:bodyPr>
          <a:lstStyle/>
          <a:p>
            <a:pPr indent="0" lvl="0" marL="2747010" rtl="0" algn="l">
              <a:lnSpc>
                <a:spcPct val="100000"/>
              </a:lnSpc>
              <a:spcBef>
                <a:spcPts val="0"/>
              </a:spcBef>
              <a:spcAft>
                <a:spcPts val="0"/>
              </a:spcAft>
              <a:buNone/>
            </a:pPr>
            <a:r>
              <a:rPr lang="en-US">
                <a:solidFill>
                  <a:srgbClr val="000000"/>
                </a:solidFill>
              </a:rPr>
              <a:t>WHAT CAN YOU DO?</a:t>
            </a:r>
            <a:endParaRPr/>
          </a:p>
          <a:p>
            <a:pPr indent="0" lvl="0" marL="2621915" rtl="0" algn="l">
              <a:lnSpc>
                <a:spcPct val="100000"/>
              </a:lnSpc>
              <a:spcBef>
                <a:spcPts val="45"/>
              </a:spcBef>
              <a:spcAft>
                <a:spcPts val="0"/>
              </a:spcAft>
              <a:buNone/>
            </a:pPr>
            <a:r>
              <a:rPr i="1" lang="en-US">
                <a:solidFill>
                  <a:srgbClr val="000000"/>
                </a:solidFill>
                <a:latin typeface="Arial"/>
                <a:ea typeface="Arial"/>
                <a:cs typeface="Arial"/>
                <a:sym typeface="Arial"/>
              </a:rPr>
              <a:t>¿QUÉ PUEDES HACER?</a:t>
            </a:r>
            <a:endParaRPr/>
          </a:p>
        </p:txBody>
      </p:sp>
      <p:sp>
        <p:nvSpPr>
          <p:cNvPr id="200" name="Google Shape;200;p22"/>
          <p:cNvSpPr txBox="1"/>
          <p:nvPr/>
        </p:nvSpPr>
        <p:spPr>
          <a:xfrm>
            <a:off x="333079" y="2677602"/>
            <a:ext cx="4352290" cy="1150956"/>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3175">
            <a:spAutoFit/>
          </a:bodyPr>
          <a:lstStyle/>
          <a:p>
            <a:pPr indent="-481965" lvl="0" marL="596900" rtl="0" algn="l">
              <a:lnSpc>
                <a:spcPct val="100000"/>
              </a:lnSpc>
              <a:spcBef>
                <a:spcPts val="0"/>
              </a:spcBef>
              <a:spcAft>
                <a:spcPts val="0"/>
              </a:spcAft>
              <a:buSzPts val="2200"/>
              <a:buFont typeface="Arial"/>
              <a:buAutoNum type="arabicPeriod"/>
            </a:pPr>
            <a:r>
              <a:rPr lang="en-US" sz="2200">
                <a:latin typeface="Arial"/>
                <a:ea typeface="Arial"/>
                <a:cs typeface="Arial"/>
                <a:sym typeface="Arial"/>
              </a:rPr>
              <a:t>Written Policy</a:t>
            </a:r>
            <a:endParaRPr/>
          </a:p>
          <a:p>
            <a:pPr indent="-492758" lvl="0" marL="596900" rtl="0" algn="l">
              <a:lnSpc>
                <a:spcPct val="100000"/>
              </a:lnSpc>
              <a:spcBef>
                <a:spcPts val="395"/>
              </a:spcBef>
              <a:spcAft>
                <a:spcPts val="0"/>
              </a:spcAft>
              <a:buSzPts val="2200"/>
              <a:buFont typeface="Arial"/>
              <a:buAutoNum type="arabicPeriod"/>
            </a:pPr>
            <a:r>
              <a:rPr b="1" lang="en-US" sz="2200">
                <a:latin typeface="Arial"/>
                <a:ea typeface="Arial"/>
                <a:cs typeface="Arial"/>
                <a:sym typeface="Arial"/>
              </a:rPr>
              <a:t>Designated person or team</a:t>
            </a:r>
            <a:endParaRPr sz="2200">
              <a:latin typeface="Arial"/>
              <a:ea typeface="Arial"/>
              <a:cs typeface="Arial"/>
              <a:sym typeface="Arial"/>
            </a:endParaRPr>
          </a:p>
        </p:txBody>
      </p:sp>
      <p:sp>
        <p:nvSpPr>
          <p:cNvPr id="201" name="Google Shape;201;p22"/>
          <p:cNvSpPr txBox="1"/>
          <p:nvPr/>
        </p:nvSpPr>
        <p:spPr>
          <a:xfrm>
            <a:off x="4886831" y="2677602"/>
            <a:ext cx="4838700" cy="1150956"/>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3175">
            <a:spAutoFit/>
          </a:bodyPr>
          <a:lstStyle/>
          <a:p>
            <a:pPr indent="-474980" lvl="0" marL="596900" rtl="0" algn="l">
              <a:lnSpc>
                <a:spcPct val="100000"/>
              </a:lnSpc>
              <a:spcBef>
                <a:spcPts val="0"/>
              </a:spcBef>
              <a:spcAft>
                <a:spcPts val="0"/>
              </a:spcAft>
              <a:buSzPts val="2200"/>
              <a:buFont typeface="Arial"/>
              <a:buAutoNum type="arabicPeriod"/>
            </a:pPr>
            <a:r>
              <a:rPr i="1" lang="en-US" sz="2200">
                <a:latin typeface="Arial"/>
                <a:ea typeface="Arial"/>
                <a:cs typeface="Arial"/>
                <a:sym typeface="Arial"/>
              </a:rPr>
              <a:t>Politica escrita</a:t>
            </a:r>
            <a:endParaRPr sz="2200">
              <a:latin typeface="Arial"/>
              <a:ea typeface="Arial"/>
              <a:cs typeface="Arial"/>
              <a:sym typeface="Arial"/>
            </a:endParaRPr>
          </a:p>
          <a:p>
            <a:pPr indent="-485775" lvl="0" marL="596900" rtl="0" algn="l">
              <a:lnSpc>
                <a:spcPct val="100000"/>
              </a:lnSpc>
              <a:spcBef>
                <a:spcPts val="395"/>
              </a:spcBef>
              <a:spcAft>
                <a:spcPts val="0"/>
              </a:spcAft>
              <a:buSzPts val="2200"/>
              <a:buFont typeface="Arial"/>
              <a:buAutoNum type="arabicPeriod"/>
            </a:pPr>
            <a:r>
              <a:rPr b="1" i="1" lang="en-US" sz="2200">
                <a:latin typeface="Arial"/>
                <a:ea typeface="Arial"/>
                <a:cs typeface="Arial"/>
                <a:sym typeface="Arial"/>
              </a:rPr>
              <a:t>Designar a una persona/equipo</a:t>
            </a:r>
            <a:endParaRPr sz="22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5" name="Shape 205"/>
        <p:cNvGrpSpPr/>
        <p:nvPr/>
      </p:nvGrpSpPr>
      <p:grpSpPr>
        <a:xfrm>
          <a:off x="0" y="0"/>
          <a:ext cx="0" cy="0"/>
          <a:chOff x="0" y="0"/>
          <a:chExt cx="0" cy="0"/>
        </a:xfrm>
      </p:grpSpPr>
      <p:grpSp>
        <p:nvGrpSpPr>
          <p:cNvPr id="206" name="Google Shape;206;p23"/>
          <p:cNvGrpSpPr/>
          <p:nvPr/>
        </p:nvGrpSpPr>
        <p:grpSpPr>
          <a:xfrm>
            <a:off x="0" y="1057275"/>
            <a:ext cx="10058400" cy="1331595"/>
            <a:chOff x="0" y="1057275"/>
            <a:chExt cx="10058400" cy="1331595"/>
          </a:xfrm>
        </p:grpSpPr>
        <p:sp>
          <p:nvSpPr>
            <p:cNvPr id="207" name="Google Shape;207;p23"/>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F8A72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8" name="Google Shape;208;p23"/>
            <p:cNvSpPr/>
            <p:nvPr/>
          </p:nvSpPr>
          <p:spPr>
            <a:xfrm>
              <a:off x="0" y="2388714"/>
              <a:ext cx="10058400" cy="0"/>
            </a:xfrm>
            <a:custGeom>
              <a:rect b="b" l="l" r="r" t="t"/>
              <a:pathLst>
                <a:path extrusionOk="0" h="120000" w="10058400">
                  <a:moveTo>
                    <a:pt x="10058399" y="0"/>
                  </a:moveTo>
                  <a:lnTo>
                    <a:pt x="0" y="0"/>
                  </a:lnTo>
                </a:path>
              </a:pathLst>
            </a:custGeom>
            <a:noFill/>
            <a:ln cap="flat" cmpd="sng" w="1047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09" name="Google Shape;209;p23"/>
          <p:cNvSpPr txBox="1"/>
          <p:nvPr>
            <p:ph type="title"/>
          </p:nvPr>
        </p:nvSpPr>
        <p:spPr>
          <a:xfrm>
            <a:off x="536092" y="1132219"/>
            <a:ext cx="8986214" cy="989043"/>
          </a:xfrm>
          <a:prstGeom prst="rect">
            <a:avLst/>
          </a:prstGeom>
          <a:noFill/>
          <a:ln>
            <a:noFill/>
          </a:ln>
        </p:spPr>
        <p:txBody>
          <a:bodyPr anchorCtr="0" anchor="t" bIns="0" lIns="0" spcFirstLastPara="1" rIns="0" wrap="square" tIns="95550">
            <a:spAutoFit/>
          </a:bodyPr>
          <a:lstStyle/>
          <a:p>
            <a:pPr indent="0" lvl="0" marL="2747010" rtl="0" algn="l">
              <a:lnSpc>
                <a:spcPct val="100000"/>
              </a:lnSpc>
              <a:spcBef>
                <a:spcPts val="0"/>
              </a:spcBef>
              <a:spcAft>
                <a:spcPts val="0"/>
              </a:spcAft>
              <a:buNone/>
            </a:pPr>
            <a:r>
              <a:rPr lang="en-US">
                <a:solidFill>
                  <a:srgbClr val="000000"/>
                </a:solidFill>
              </a:rPr>
              <a:t>WHAT CAN YOU DO?</a:t>
            </a:r>
            <a:endParaRPr/>
          </a:p>
          <a:p>
            <a:pPr indent="0" lvl="0" marL="2621915" rtl="0" algn="l">
              <a:lnSpc>
                <a:spcPct val="100000"/>
              </a:lnSpc>
              <a:spcBef>
                <a:spcPts val="45"/>
              </a:spcBef>
              <a:spcAft>
                <a:spcPts val="0"/>
              </a:spcAft>
              <a:buNone/>
            </a:pPr>
            <a:r>
              <a:rPr i="1" lang="en-US">
                <a:solidFill>
                  <a:srgbClr val="000000"/>
                </a:solidFill>
                <a:latin typeface="Arial"/>
                <a:ea typeface="Arial"/>
                <a:cs typeface="Arial"/>
                <a:sym typeface="Arial"/>
              </a:rPr>
              <a:t>¿QUÉ PUEDES HACER?</a:t>
            </a:r>
            <a:endParaRPr/>
          </a:p>
        </p:txBody>
      </p:sp>
      <p:sp>
        <p:nvSpPr>
          <p:cNvPr id="210" name="Google Shape;210;p23"/>
          <p:cNvSpPr txBox="1"/>
          <p:nvPr/>
        </p:nvSpPr>
        <p:spPr>
          <a:xfrm>
            <a:off x="333079" y="2677602"/>
            <a:ext cx="4352290" cy="1202252"/>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3175">
            <a:spAutoFit/>
          </a:bodyPr>
          <a:lstStyle/>
          <a:p>
            <a:pPr indent="-481965" lvl="0" marL="596900" rtl="0" algn="l">
              <a:lnSpc>
                <a:spcPct val="100000"/>
              </a:lnSpc>
              <a:spcBef>
                <a:spcPts val="0"/>
              </a:spcBef>
              <a:spcAft>
                <a:spcPts val="0"/>
              </a:spcAft>
              <a:buSzPts val="2200"/>
              <a:buFont typeface="Arial"/>
              <a:buAutoNum type="arabicPeriod"/>
            </a:pPr>
            <a:r>
              <a:rPr lang="en-US" sz="2200">
                <a:latin typeface="Arial"/>
                <a:ea typeface="Arial"/>
                <a:cs typeface="Arial"/>
                <a:sym typeface="Arial"/>
              </a:rPr>
              <a:t>Written Policy</a:t>
            </a:r>
            <a:endParaRPr/>
          </a:p>
          <a:p>
            <a:pPr indent="-481965" lvl="0" marL="596900" rtl="0" algn="l">
              <a:lnSpc>
                <a:spcPct val="100000"/>
              </a:lnSpc>
              <a:spcBef>
                <a:spcPts val="395"/>
              </a:spcBef>
              <a:spcAft>
                <a:spcPts val="0"/>
              </a:spcAft>
              <a:buSzPts val="2200"/>
              <a:buFont typeface="Arial"/>
              <a:buAutoNum type="arabicPeriod"/>
            </a:pPr>
            <a:r>
              <a:rPr lang="en-US" sz="2200">
                <a:latin typeface="Arial"/>
                <a:ea typeface="Arial"/>
                <a:cs typeface="Arial"/>
                <a:sym typeface="Arial"/>
              </a:rPr>
              <a:t>Designated person or team</a:t>
            </a:r>
            <a:endParaRPr/>
          </a:p>
          <a:p>
            <a:pPr indent="-492758" lvl="0" marL="596900" rtl="0" algn="l">
              <a:lnSpc>
                <a:spcPct val="100000"/>
              </a:lnSpc>
              <a:spcBef>
                <a:spcPts val="395"/>
              </a:spcBef>
              <a:spcAft>
                <a:spcPts val="0"/>
              </a:spcAft>
              <a:buSzPts val="2200"/>
              <a:buFont typeface="Arial"/>
              <a:buAutoNum type="arabicPeriod"/>
            </a:pPr>
            <a:r>
              <a:rPr b="1" lang="en-US" sz="2200">
                <a:latin typeface="Arial"/>
                <a:ea typeface="Arial"/>
                <a:cs typeface="Arial"/>
                <a:sym typeface="Arial"/>
              </a:rPr>
              <a:t>Document Everything</a:t>
            </a:r>
            <a:endParaRPr sz="2200">
              <a:latin typeface="Arial"/>
              <a:ea typeface="Arial"/>
              <a:cs typeface="Arial"/>
              <a:sym typeface="Arial"/>
            </a:endParaRPr>
          </a:p>
        </p:txBody>
      </p:sp>
      <p:sp>
        <p:nvSpPr>
          <p:cNvPr id="211" name="Google Shape;211;p23"/>
          <p:cNvSpPr txBox="1"/>
          <p:nvPr/>
        </p:nvSpPr>
        <p:spPr>
          <a:xfrm>
            <a:off x="4886831" y="2677602"/>
            <a:ext cx="4838700" cy="1540806"/>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3175">
            <a:spAutoFit/>
          </a:bodyPr>
          <a:lstStyle/>
          <a:p>
            <a:pPr indent="-474980" lvl="0" marL="596900" rtl="0" algn="l">
              <a:lnSpc>
                <a:spcPct val="100000"/>
              </a:lnSpc>
              <a:spcBef>
                <a:spcPts val="0"/>
              </a:spcBef>
              <a:spcAft>
                <a:spcPts val="0"/>
              </a:spcAft>
              <a:buSzPts val="2200"/>
              <a:buFont typeface="Arial"/>
              <a:buAutoNum type="arabicPeriod"/>
            </a:pPr>
            <a:r>
              <a:rPr i="1" lang="en-US" sz="2200">
                <a:latin typeface="Arial"/>
                <a:ea typeface="Arial"/>
                <a:cs typeface="Arial"/>
                <a:sym typeface="Arial"/>
              </a:rPr>
              <a:t>Politica escrita</a:t>
            </a:r>
            <a:endParaRPr sz="2200">
              <a:latin typeface="Arial"/>
              <a:ea typeface="Arial"/>
              <a:cs typeface="Arial"/>
              <a:sym typeface="Arial"/>
            </a:endParaRPr>
          </a:p>
          <a:p>
            <a:pPr indent="-474980" lvl="0" marL="596900" rtl="0" algn="l">
              <a:lnSpc>
                <a:spcPct val="100000"/>
              </a:lnSpc>
              <a:spcBef>
                <a:spcPts val="395"/>
              </a:spcBef>
              <a:spcAft>
                <a:spcPts val="0"/>
              </a:spcAft>
              <a:buSzPts val="2200"/>
              <a:buFont typeface="Arial"/>
              <a:buAutoNum type="arabicPeriod"/>
            </a:pPr>
            <a:r>
              <a:rPr i="1" lang="en-US" sz="2200">
                <a:latin typeface="Arial"/>
                <a:ea typeface="Arial"/>
                <a:cs typeface="Arial"/>
                <a:sym typeface="Arial"/>
              </a:rPr>
              <a:t>Designar a una persona/equipo</a:t>
            </a:r>
            <a:endParaRPr sz="2200">
              <a:latin typeface="Arial"/>
              <a:ea typeface="Arial"/>
              <a:cs typeface="Arial"/>
              <a:sym typeface="Arial"/>
            </a:endParaRPr>
          </a:p>
          <a:p>
            <a:pPr indent="-485775" lvl="0" marL="596900" rtl="0" algn="l">
              <a:lnSpc>
                <a:spcPct val="100000"/>
              </a:lnSpc>
              <a:spcBef>
                <a:spcPts val="395"/>
              </a:spcBef>
              <a:spcAft>
                <a:spcPts val="0"/>
              </a:spcAft>
              <a:buSzPts val="2200"/>
              <a:buFont typeface="Arial"/>
              <a:buAutoNum type="arabicPeriod"/>
            </a:pPr>
            <a:r>
              <a:rPr b="1" i="1" lang="en-US" sz="2200">
                <a:latin typeface="Arial"/>
                <a:ea typeface="Arial"/>
                <a:cs typeface="Arial"/>
                <a:sym typeface="Arial"/>
              </a:rPr>
              <a:t>Documente todo</a:t>
            </a:r>
            <a:endParaRPr sz="22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5" name="Shape 215"/>
        <p:cNvGrpSpPr/>
        <p:nvPr/>
      </p:nvGrpSpPr>
      <p:grpSpPr>
        <a:xfrm>
          <a:off x="0" y="0"/>
          <a:ext cx="0" cy="0"/>
          <a:chOff x="0" y="0"/>
          <a:chExt cx="0" cy="0"/>
        </a:xfrm>
      </p:grpSpPr>
      <p:grpSp>
        <p:nvGrpSpPr>
          <p:cNvPr id="216" name="Google Shape;216;p24"/>
          <p:cNvGrpSpPr/>
          <p:nvPr/>
        </p:nvGrpSpPr>
        <p:grpSpPr>
          <a:xfrm>
            <a:off x="0" y="1057275"/>
            <a:ext cx="10058400" cy="1331595"/>
            <a:chOff x="0" y="1057275"/>
            <a:chExt cx="10058400" cy="1331595"/>
          </a:xfrm>
        </p:grpSpPr>
        <p:sp>
          <p:nvSpPr>
            <p:cNvPr id="217" name="Google Shape;217;p24"/>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F8A72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18" name="Google Shape;218;p24"/>
            <p:cNvSpPr/>
            <p:nvPr/>
          </p:nvSpPr>
          <p:spPr>
            <a:xfrm>
              <a:off x="0" y="2388714"/>
              <a:ext cx="10058400" cy="0"/>
            </a:xfrm>
            <a:custGeom>
              <a:rect b="b" l="l" r="r" t="t"/>
              <a:pathLst>
                <a:path extrusionOk="0" h="120000" w="10058400">
                  <a:moveTo>
                    <a:pt x="10058399" y="0"/>
                  </a:moveTo>
                  <a:lnTo>
                    <a:pt x="0" y="0"/>
                  </a:lnTo>
                </a:path>
              </a:pathLst>
            </a:custGeom>
            <a:noFill/>
            <a:ln cap="flat" cmpd="sng" w="1047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19" name="Google Shape;219;p24"/>
          <p:cNvSpPr txBox="1"/>
          <p:nvPr>
            <p:ph type="title"/>
          </p:nvPr>
        </p:nvSpPr>
        <p:spPr>
          <a:xfrm>
            <a:off x="536092" y="1132219"/>
            <a:ext cx="8986214" cy="989043"/>
          </a:xfrm>
          <a:prstGeom prst="rect">
            <a:avLst/>
          </a:prstGeom>
          <a:noFill/>
          <a:ln>
            <a:noFill/>
          </a:ln>
        </p:spPr>
        <p:txBody>
          <a:bodyPr anchorCtr="0" anchor="t" bIns="0" lIns="0" spcFirstLastPara="1" rIns="0" wrap="square" tIns="95550">
            <a:spAutoFit/>
          </a:bodyPr>
          <a:lstStyle/>
          <a:p>
            <a:pPr indent="0" lvl="0" marL="2747010" rtl="0" algn="l">
              <a:lnSpc>
                <a:spcPct val="100000"/>
              </a:lnSpc>
              <a:spcBef>
                <a:spcPts val="0"/>
              </a:spcBef>
              <a:spcAft>
                <a:spcPts val="0"/>
              </a:spcAft>
              <a:buNone/>
            </a:pPr>
            <a:r>
              <a:rPr lang="en-US">
                <a:solidFill>
                  <a:srgbClr val="000000"/>
                </a:solidFill>
              </a:rPr>
              <a:t>WHAT CAN YOU DO?</a:t>
            </a:r>
            <a:endParaRPr/>
          </a:p>
          <a:p>
            <a:pPr indent="0" lvl="0" marL="2621915" rtl="0" algn="l">
              <a:lnSpc>
                <a:spcPct val="100000"/>
              </a:lnSpc>
              <a:spcBef>
                <a:spcPts val="45"/>
              </a:spcBef>
              <a:spcAft>
                <a:spcPts val="0"/>
              </a:spcAft>
              <a:buNone/>
            </a:pPr>
            <a:r>
              <a:rPr i="1" lang="en-US">
                <a:solidFill>
                  <a:srgbClr val="000000"/>
                </a:solidFill>
                <a:latin typeface="Arial"/>
                <a:ea typeface="Arial"/>
                <a:cs typeface="Arial"/>
                <a:sym typeface="Arial"/>
              </a:rPr>
              <a:t>¿QUÉ PUEDES HACER?</a:t>
            </a:r>
            <a:endParaRPr/>
          </a:p>
        </p:txBody>
      </p:sp>
      <p:sp>
        <p:nvSpPr>
          <p:cNvPr id="220" name="Google Shape;220;p24"/>
          <p:cNvSpPr txBox="1"/>
          <p:nvPr/>
        </p:nvSpPr>
        <p:spPr>
          <a:xfrm>
            <a:off x="333079" y="2677602"/>
            <a:ext cx="4352290" cy="3860159"/>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3175">
            <a:spAutoFit/>
          </a:bodyPr>
          <a:lstStyle/>
          <a:p>
            <a:pPr indent="-481965" lvl="0" marL="596900" rtl="0" algn="l">
              <a:lnSpc>
                <a:spcPct val="100000"/>
              </a:lnSpc>
              <a:spcBef>
                <a:spcPts val="0"/>
              </a:spcBef>
              <a:spcAft>
                <a:spcPts val="0"/>
              </a:spcAft>
              <a:buSzPts val="2200"/>
              <a:buFont typeface="Arial"/>
              <a:buAutoNum type="arabicPeriod"/>
            </a:pPr>
            <a:r>
              <a:rPr lang="en-US" sz="2200">
                <a:latin typeface="Arial"/>
                <a:ea typeface="Arial"/>
                <a:cs typeface="Arial"/>
                <a:sym typeface="Arial"/>
              </a:rPr>
              <a:t>Written Policy</a:t>
            </a:r>
            <a:endParaRPr/>
          </a:p>
          <a:p>
            <a:pPr indent="-481965" lvl="0" marL="596900" rtl="0" algn="l">
              <a:lnSpc>
                <a:spcPct val="100000"/>
              </a:lnSpc>
              <a:spcBef>
                <a:spcPts val="395"/>
              </a:spcBef>
              <a:spcAft>
                <a:spcPts val="0"/>
              </a:spcAft>
              <a:buSzPts val="2200"/>
              <a:buFont typeface="Arial"/>
              <a:buAutoNum type="arabicPeriod"/>
            </a:pPr>
            <a:r>
              <a:rPr lang="en-US" sz="2200">
                <a:latin typeface="Arial"/>
                <a:ea typeface="Arial"/>
                <a:cs typeface="Arial"/>
                <a:sym typeface="Arial"/>
              </a:rPr>
              <a:t>Designated person or team</a:t>
            </a:r>
            <a:endParaRPr/>
          </a:p>
          <a:p>
            <a:pPr indent="-481965" lvl="0" marL="596900" rtl="0" algn="l">
              <a:lnSpc>
                <a:spcPct val="100000"/>
              </a:lnSpc>
              <a:spcBef>
                <a:spcPts val="395"/>
              </a:spcBef>
              <a:spcAft>
                <a:spcPts val="0"/>
              </a:spcAft>
              <a:buSzPts val="2200"/>
              <a:buFont typeface="Arial"/>
              <a:buAutoNum type="arabicPeriod"/>
            </a:pPr>
            <a:r>
              <a:rPr lang="en-US" sz="2200">
                <a:latin typeface="Arial"/>
                <a:ea typeface="Arial"/>
                <a:cs typeface="Arial"/>
                <a:sym typeface="Arial"/>
              </a:rPr>
              <a:t>Document Everything</a:t>
            </a:r>
            <a:endParaRPr/>
          </a:p>
          <a:p>
            <a:pPr indent="-492758" lvl="0" marL="596900" marR="823594" rtl="0" algn="l">
              <a:lnSpc>
                <a:spcPct val="114999"/>
              </a:lnSpc>
              <a:spcBef>
                <a:spcPts val="0"/>
              </a:spcBef>
              <a:spcAft>
                <a:spcPts val="0"/>
              </a:spcAft>
              <a:buSzPts val="2200"/>
              <a:buFont typeface="Arial"/>
              <a:buAutoNum type="arabicPeriod"/>
            </a:pPr>
            <a:r>
              <a:rPr b="1" lang="en-US" sz="2200">
                <a:latin typeface="Arial"/>
                <a:ea typeface="Arial"/>
                <a:cs typeface="Arial"/>
                <a:sym typeface="Arial"/>
              </a:rPr>
              <a:t>Don’t Consent - Revoke Access</a:t>
            </a:r>
            <a:endParaRPr sz="2200">
              <a:latin typeface="Arial"/>
              <a:ea typeface="Arial"/>
              <a:cs typeface="Arial"/>
              <a:sym typeface="Arial"/>
            </a:endParaRPr>
          </a:p>
          <a:p>
            <a:pPr indent="-432433" lvl="1" marL="1099820" marR="162560" rtl="0" algn="just">
              <a:lnSpc>
                <a:spcPct val="115700"/>
              </a:lnSpc>
              <a:spcBef>
                <a:spcPts val="95"/>
              </a:spcBef>
              <a:spcAft>
                <a:spcPts val="0"/>
              </a:spcAft>
              <a:buSzPts val="1750"/>
              <a:buFont typeface="Arial"/>
              <a:buAutoNum type="alphaLcPeriod"/>
            </a:pPr>
            <a:r>
              <a:rPr lang="en-US" sz="1750">
                <a:latin typeface="Arial"/>
                <a:ea typeface="Arial"/>
                <a:cs typeface="Arial"/>
                <a:sym typeface="Arial"/>
              </a:rPr>
              <a:t>“I’m sorry, I’m not authorized to help you. Can you wait outside while I contact my supervisor?”</a:t>
            </a:r>
            <a:endParaRPr sz="1750">
              <a:latin typeface="Arial"/>
              <a:ea typeface="Arial"/>
              <a:cs typeface="Arial"/>
              <a:sym typeface="Arial"/>
            </a:endParaRPr>
          </a:p>
          <a:p>
            <a:pPr indent="-321308" lvl="1" marL="1099820" marR="162560" rtl="0" algn="just">
              <a:lnSpc>
                <a:spcPct val="115700"/>
              </a:lnSpc>
              <a:spcBef>
                <a:spcPts val="95"/>
              </a:spcBef>
              <a:spcAft>
                <a:spcPts val="0"/>
              </a:spcAft>
              <a:buSzPts val="1750"/>
              <a:buFont typeface="Arial"/>
              <a:buNone/>
            </a:pPr>
            <a:r>
              <a:t/>
            </a:r>
            <a:endParaRPr sz="1750">
              <a:latin typeface="Arial"/>
              <a:ea typeface="Arial"/>
              <a:cs typeface="Arial"/>
              <a:sym typeface="Arial"/>
            </a:endParaRPr>
          </a:p>
          <a:p>
            <a:pPr indent="0" lvl="1" marL="667386" marR="162560" rtl="0" algn="just">
              <a:lnSpc>
                <a:spcPct val="115700"/>
              </a:lnSpc>
              <a:spcBef>
                <a:spcPts val="95"/>
              </a:spcBef>
              <a:spcAft>
                <a:spcPts val="0"/>
              </a:spcAft>
              <a:buNone/>
            </a:pPr>
            <a:r>
              <a:t/>
            </a:r>
            <a:endParaRPr sz="1750">
              <a:latin typeface="Arial"/>
              <a:ea typeface="Arial"/>
              <a:cs typeface="Arial"/>
              <a:sym typeface="Arial"/>
            </a:endParaRPr>
          </a:p>
        </p:txBody>
      </p:sp>
      <p:sp>
        <p:nvSpPr>
          <p:cNvPr id="221" name="Google Shape;221;p24"/>
          <p:cNvSpPr txBox="1"/>
          <p:nvPr/>
        </p:nvSpPr>
        <p:spPr>
          <a:xfrm>
            <a:off x="4886831" y="2677602"/>
            <a:ext cx="4838700" cy="3947940"/>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3175">
            <a:spAutoFit/>
          </a:bodyPr>
          <a:lstStyle/>
          <a:p>
            <a:pPr indent="-474980" lvl="0" marL="596900" rtl="0" algn="l">
              <a:lnSpc>
                <a:spcPct val="100000"/>
              </a:lnSpc>
              <a:spcBef>
                <a:spcPts val="0"/>
              </a:spcBef>
              <a:spcAft>
                <a:spcPts val="0"/>
              </a:spcAft>
              <a:buSzPts val="2200"/>
              <a:buFont typeface="Arial"/>
              <a:buAutoNum type="arabicPeriod"/>
            </a:pPr>
            <a:r>
              <a:rPr i="1" lang="en-US" sz="2200">
                <a:latin typeface="Arial"/>
                <a:ea typeface="Arial"/>
                <a:cs typeface="Arial"/>
                <a:sym typeface="Arial"/>
              </a:rPr>
              <a:t>Politica escrita</a:t>
            </a:r>
            <a:endParaRPr sz="2200">
              <a:latin typeface="Arial"/>
              <a:ea typeface="Arial"/>
              <a:cs typeface="Arial"/>
              <a:sym typeface="Arial"/>
            </a:endParaRPr>
          </a:p>
          <a:p>
            <a:pPr indent="-474980" lvl="0" marL="596900" rtl="0" algn="l">
              <a:lnSpc>
                <a:spcPct val="100000"/>
              </a:lnSpc>
              <a:spcBef>
                <a:spcPts val="395"/>
              </a:spcBef>
              <a:spcAft>
                <a:spcPts val="0"/>
              </a:spcAft>
              <a:buSzPts val="2200"/>
              <a:buFont typeface="Arial"/>
              <a:buAutoNum type="arabicPeriod"/>
            </a:pPr>
            <a:r>
              <a:rPr i="1" lang="en-US" sz="2200">
                <a:latin typeface="Arial"/>
                <a:ea typeface="Arial"/>
                <a:cs typeface="Arial"/>
                <a:sym typeface="Arial"/>
              </a:rPr>
              <a:t>Designar a una persona/equipo</a:t>
            </a:r>
            <a:endParaRPr sz="2200">
              <a:latin typeface="Arial"/>
              <a:ea typeface="Arial"/>
              <a:cs typeface="Arial"/>
              <a:sym typeface="Arial"/>
            </a:endParaRPr>
          </a:p>
          <a:p>
            <a:pPr indent="-474980" lvl="0" marL="596900" rtl="0" algn="l">
              <a:lnSpc>
                <a:spcPct val="100000"/>
              </a:lnSpc>
              <a:spcBef>
                <a:spcPts val="395"/>
              </a:spcBef>
              <a:spcAft>
                <a:spcPts val="0"/>
              </a:spcAft>
              <a:buSzPts val="2200"/>
              <a:buFont typeface="Arial"/>
              <a:buAutoNum type="arabicPeriod"/>
            </a:pPr>
            <a:r>
              <a:rPr i="1" lang="en-US" sz="2200">
                <a:latin typeface="Arial"/>
                <a:ea typeface="Arial"/>
                <a:cs typeface="Arial"/>
                <a:sym typeface="Arial"/>
              </a:rPr>
              <a:t>Documente todo</a:t>
            </a:r>
            <a:endParaRPr sz="2200">
              <a:latin typeface="Arial"/>
              <a:ea typeface="Arial"/>
              <a:cs typeface="Arial"/>
              <a:sym typeface="Arial"/>
            </a:endParaRPr>
          </a:p>
          <a:p>
            <a:pPr indent="-485775" lvl="0" marL="596900" marR="455294" rtl="0" algn="l">
              <a:lnSpc>
                <a:spcPct val="114999"/>
              </a:lnSpc>
              <a:spcBef>
                <a:spcPts val="0"/>
              </a:spcBef>
              <a:spcAft>
                <a:spcPts val="0"/>
              </a:spcAft>
              <a:buSzPts val="2200"/>
              <a:buFont typeface="Arial"/>
              <a:buAutoNum type="arabicPeriod"/>
            </a:pPr>
            <a:r>
              <a:rPr b="1" i="1" lang="en-US" sz="2200">
                <a:latin typeface="Arial"/>
                <a:ea typeface="Arial"/>
                <a:cs typeface="Arial"/>
                <a:sym typeface="Arial"/>
              </a:rPr>
              <a:t>No consiente nada - revoque el acceso</a:t>
            </a:r>
            <a:endParaRPr sz="2200">
              <a:latin typeface="Arial"/>
              <a:ea typeface="Arial"/>
              <a:cs typeface="Arial"/>
              <a:sym typeface="Arial"/>
            </a:endParaRPr>
          </a:p>
          <a:p>
            <a:pPr indent="-437514" lvl="1" marL="1099820" marR="409575" rtl="0" algn="l">
              <a:lnSpc>
                <a:spcPct val="116199"/>
              </a:lnSpc>
              <a:spcBef>
                <a:spcPts val="70"/>
              </a:spcBef>
              <a:spcAft>
                <a:spcPts val="0"/>
              </a:spcAft>
              <a:buSzPts val="1850"/>
              <a:buFont typeface="Arial"/>
              <a:buAutoNum type="alphaLcPeriod"/>
            </a:pPr>
            <a:r>
              <a:rPr i="1" lang="en-US" sz="1850">
                <a:latin typeface="Arial"/>
                <a:ea typeface="Arial"/>
                <a:cs typeface="Arial"/>
                <a:sym typeface="Arial"/>
              </a:rPr>
              <a:t>"Lo siento, no estoy autorizado a ayudarle. ¿Puede esperar fuera mientras me pongo en contacto con mi supervisor?"</a:t>
            </a:r>
            <a:endParaRPr sz="185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5" name="Shape 225"/>
        <p:cNvGrpSpPr/>
        <p:nvPr/>
      </p:nvGrpSpPr>
      <p:grpSpPr>
        <a:xfrm>
          <a:off x="0" y="0"/>
          <a:ext cx="0" cy="0"/>
          <a:chOff x="0" y="0"/>
          <a:chExt cx="0" cy="0"/>
        </a:xfrm>
      </p:grpSpPr>
      <p:grpSp>
        <p:nvGrpSpPr>
          <p:cNvPr id="226" name="Google Shape;226;p25"/>
          <p:cNvGrpSpPr/>
          <p:nvPr/>
        </p:nvGrpSpPr>
        <p:grpSpPr>
          <a:xfrm>
            <a:off x="0" y="1057275"/>
            <a:ext cx="10058400" cy="1331595"/>
            <a:chOff x="0" y="1057275"/>
            <a:chExt cx="10058400" cy="1331595"/>
          </a:xfrm>
        </p:grpSpPr>
        <p:sp>
          <p:nvSpPr>
            <p:cNvPr id="227" name="Google Shape;227;p25"/>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F8A72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28" name="Google Shape;228;p25"/>
            <p:cNvSpPr/>
            <p:nvPr/>
          </p:nvSpPr>
          <p:spPr>
            <a:xfrm>
              <a:off x="0" y="2388714"/>
              <a:ext cx="10058400" cy="0"/>
            </a:xfrm>
            <a:custGeom>
              <a:rect b="b" l="l" r="r" t="t"/>
              <a:pathLst>
                <a:path extrusionOk="0" h="120000" w="10058400">
                  <a:moveTo>
                    <a:pt x="10058399" y="0"/>
                  </a:moveTo>
                  <a:lnTo>
                    <a:pt x="0" y="0"/>
                  </a:lnTo>
                </a:path>
              </a:pathLst>
            </a:custGeom>
            <a:noFill/>
            <a:ln cap="flat" cmpd="sng" w="1047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29" name="Google Shape;229;p25"/>
          <p:cNvSpPr txBox="1"/>
          <p:nvPr>
            <p:ph type="title"/>
          </p:nvPr>
        </p:nvSpPr>
        <p:spPr>
          <a:xfrm>
            <a:off x="536092" y="1132219"/>
            <a:ext cx="8986214" cy="989043"/>
          </a:xfrm>
          <a:prstGeom prst="rect">
            <a:avLst/>
          </a:prstGeom>
          <a:noFill/>
          <a:ln>
            <a:noFill/>
          </a:ln>
        </p:spPr>
        <p:txBody>
          <a:bodyPr anchorCtr="0" anchor="t" bIns="0" lIns="0" spcFirstLastPara="1" rIns="0" wrap="square" tIns="95550">
            <a:spAutoFit/>
          </a:bodyPr>
          <a:lstStyle/>
          <a:p>
            <a:pPr indent="0" lvl="0" marL="2747010" rtl="0" algn="l">
              <a:lnSpc>
                <a:spcPct val="100000"/>
              </a:lnSpc>
              <a:spcBef>
                <a:spcPts val="0"/>
              </a:spcBef>
              <a:spcAft>
                <a:spcPts val="0"/>
              </a:spcAft>
              <a:buNone/>
            </a:pPr>
            <a:r>
              <a:rPr lang="en-US">
                <a:solidFill>
                  <a:srgbClr val="000000"/>
                </a:solidFill>
              </a:rPr>
              <a:t>WHAT CAN YOU DO?</a:t>
            </a:r>
            <a:endParaRPr/>
          </a:p>
          <a:p>
            <a:pPr indent="0" lvl="0" marL="2621915" rtl="0" algn="l">
              <a:lnSpc>
                <a:spcPct val="100000"/>
              </a:lnSpc>
              <a:spcBef>
                <a:spcPts val="45"/>
              </a:spcBef>
              <a:spcAft>
                <a:spcPts val="0"/>
              </a:spcAft>
              <a:buNone/>
            </a:pPr>
            <a:r>
              <a:rPr i="1" lang="en-US">
                <a:solidFill>
                  <a:srgbClr val="000000"/>
                </a:solidFill>
                <a:latin typeface="Arial"/>
                <a:ea typeface="Arial"/>
                <a:cs typeface="Arial"/>
                <a:sym typeface="Arial"/>
              </a:rPr>
              <a:t>¿QUÉ PUEDES HACER?</a:t>
            </a:r>
            <a:endParaRPr/>
          </a:p>
        </p:txBody>
      </p:sp>
      <p:sp>
        <p:nvSpPr>
          <p:cNvPr id="230" name="Google Shape;230;p25"/>
          <p:cNvSpPr txBox="1"/>
          <p:nvPr/>
        </p:nvSpPr>
        <p:spPr>
          <a:xfrm>
            <a:off x="333079" y="2677602"/>
            <a:ext cx="4352290" cy="3670620"/>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8250">
            <a:spAutoFit/>
          </a:bodyPr>
          <a:lstStyle/>
          <a:p>
            <a:pPr indent="-470533" lvl="0" marL="596900" rtl="0" algn="l">
              <a:lnSpc>
                <a:spcPct val="100000"/>
              </a:lnSpc>
              <a:spcBef>
                <a:spcPts val="0"/>
              </a:spcBef>
              <a:spcAft>
                <a:spcPts val="0"/>
              </a:spcAft>
              <a:buSzPts val="2050"/>
              <a:buFont typeface="Arial"/>
              <a:buAutoNum type="arabicPeriod"/>
            </a:pPr>
            <a:r>
              <a:rPr lang="en-US" sz="2050">
                <a:latin typeface="Arial"/>
                <a:ea typeface="Arial"/>
                <a:cs typeface="Arial"/>
                <a:sym typeface="Arial"/>
              </a:rPr>
              <a:t>Written Policy</a:t>
            </a:r>
            <a:endParaRPr/>
          </a:p>
          <a:p>
            <a:pPr indent="-470533" lvl="0" marL="596900" rtl="0" algn="l">
              <a:lnSpc>
                <a:spcPct val="100000"/>
              </a:lnSpc>
              <a:spcBef>
                <a:spcPts val="425"/>
              </a:spcBef>
              <a:spcAft>
                <a:spcPts val="0"/>
              </a:spcAft>
              <a:buSzPts val="2050"/>
              <a:buFont typeface="Arial"/>
              <a:buAutoNum type="arabicPeriod"/>
            </a:pPr>
            <a:r>
              <a:rPr lang="en-US" sz="2050">
                <a:latin typeface="Arial"/>
                <a:ea typeface="Arial"/>
                <a:cs typeface="Arial"/>
                <a:sym typeface="Arial"/>
              </a:rPr>
              <a:t>Designated person or team</a:t>
            </a:r>
            <a:endParaRPr/>
          </a:p>
          <a:p>
            <a:pPr indent="-470533" lvl="0" marL="596900" rtl="0" algn="l">
              <a:lnSpc>
                <a:spcPct val="100000"/>
              </a:lnSpc>
              <a:spcBef>
                <a:spcPts val="425"/>
              </a:spcBef>
              <a:spcAft>
                <a:spcPts val="0"/>
              </a:spcAft>
              <a:buSzPts val="2050"/>
              <a:buFont typeface="Arial"/>
              <a:buAutoNum type="arabicPeriod"/>
            </a:pPr>
            <a:r>
              <a:rPr lang="en-US" sz="2050">
                <a:latin typeface="Arial"/>
                <a:ea typeface="Arial"/>
                <a:cs typeface="Arial"/>
                <a:sym typeface="Arial"/>
              </a:rPr>
              <a:t>Document Everything</a:t>
            </a:r>
            <a:endParaRPr/>
          </a:p>
          <a:p>
            <a:pPr indent="-470533" lvl="0" marL="596900" rtl="0" algn="l">
              <a:lnSpc>
                <a:spcPct val="100000"/>
              </a:lnSpc>
              <a:spcBef>
                <a:spcPts val="425"/>
              </a:spcBef>
              <a:spcAft>
                <a:spcPts val="0"/>
              </a:spcAft>
              <a:buSzPts val="2050"/>
              <a:buFont typeface="Arial"/>
              <a:buAutoNum type="arabicPeriod"/>
            </a:pPr>
            <a:r>
              <a:rPr lang="en-US" sz="2050">
                <a:latin typeface="Arial"/>
                <a:ea typeface="Arial"/>
                <a:cs typeface="Arial"/>
                <a:sym typeface="Arial"/>
              </a:rPr>
              <a:t>Don’t Consent - Revoke Access</a:t>
            </a:r>
            <a:endParaRPr/>
          </a:p>
          <a:p>
            <a:pPr indent="-421004" lvl="1" marL="1099820" marR="354965" rtl="0" algn="just">
              <a:lnSpc>
                <a:spcPct val="114999"/>
              </a:lnSpc>
              <a:spcBef>
                <a:spcPts val="105"/>
              </a:spcBef>
              <a:spcAft>
                <a:spcPts val="0"/>
              </a:spcAft>
              <a:buSzPts val="1650"/>
              <a:buFont typeface="Arial"/>
              <a:buAutoNum type="alphaLcPeriod"/>
            </a:pPr>
            <a:r>
              <a:rPr lang="en-US" sz="1650">
                <a:latin typeface="Arial"/>
                <a:ea typeface="Arial"/>
                <a:cs typeface="Arial"/>
                <a:sym typeface="Arial"/>
              </a:rPr>
              <a:t>“I’m sorry, I’m not authorized to help you. Can you wait outside while I contact my supervisor?”</a:t>
            </a:r>
            <a:endParaRPr/>
          </a:p>
          <a:p>
            <a:pPr indent="-480694" lvl="0" marL="596900" rtl="0" algn="l">
              <a:lnSpc>
                <a:spcPct val="100000"/>
              </a:lnSpc>
              <a:spcBef>
                <a:spcPts val="320"/>
              </a:spcBef>
              <a:spcAft>
                <a:spcPts val="0"/>
              </a:spcAft>
              <a:buSzPts val="2050"/>
              <a:buFont typeface="Arial"/>
              <a:buAutoNum type="arabicPeriod"/>
            </a:pPr>
            <a:r>
              <a:rPr b="1" lang="en-US" sz="2050">
                <a:latin typeface="Arial"/>
                <a:ea typeface="Arial"/>
                <a:cs typeface="Arial"/>
                <a:sym typeface="Arial"/>
              </a:rPr>
              <a:t>Balance Hospitality &amp; Safety</a:t>
            </a:r>
            <a:endParaRPr sz="2050">
              <a:latin typeface="Arial"/>
              <a:ea typeface="Arial"/>
              <a:cs typeface="Arial"/>
              <a:sym typeface="Arial"/>
            </a:endParaRPr>
          </a:p>
        </p:txBody>
      </p:sp>
      <p:sp>
        <p:nvSpPr>
          <p:cNvPr id="231" name="Google Shape;231;p25"/>
          <p:cNvSpPr txBox="1"/>
          <p:nvPr/>
        </p:nvSpPr>
        <p:spPr>
          <a:xfrm>
            <a:off x="4886831" y="2677602"/>
            <a:ext cx="4838700" cy="3874459"/>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8250">
            <a:spAutoFit/>
          </a:bodyPr>
          <a:lstStyle/>
          <a:p>
            <a:pPr indent="-464183" lvl="0" marL="596900" rtl="0" algn="l">
              <a:lnSpc>
                <a:spcPct val="100000"/>
              </a:lnSpc>
              <a:spcBef>
                <a:spcPts val="0"/>
              </a:spcBef>
              <a:spcAft>
                <a:spcPts val="0"/>
              </a:spcAft>
              <a:buSzPts val="2050"/>
              <a:buFont typeface="Arial"/>
              <a:buAutoNum type="arabicPeriod"/>
            </a:pPr>
            <a:r>
              <a:rPr i="1" lang="en-US" sz="2050">
                <a:latin typeface="Arial"/>
                <a:ea typeface="Arial"/>
                <a:cs typeface="Arial"/>
                <a:sym typeface="Arial"/>
              </a:rPr>
              <a:t>Politica escrita</a:t>
            </a:r>
            <a:endParaRPr sz="2050">
              <a:latin typeface="Arial"/>
              <a:ea typeface="Arial"/>
              <a:cs typeface="Arial"/>
              <a:sym typeface="Arial"/>
            </a:endParaRPr>
          </a:p>
          <a:p>
            <a:pPr indent="-464183" lvl="0" marL="596900" rtl="0" algn="l">
              <a:lnSpc>
                <a:spcPct val="100000"/>
              </a:lnSpc>
              <a:spcBef>
                <a:spcPts val="425"/>
              </a:spcBef>
              <a:spcAft>
                <a:spcPts val="0"/>
              </a:spcAft>
              <a:buSzPts val="2050"/>
              <a:buFont typeface="Arial"/>
              <a:buAutoNum type="arabicPeriod"/>
            </a:pPr>
            <a:r>
              <a:rPr i="1" lang="en-US" sz="2050">
                <a:latin typeface="Arial"/>
                <a:ea typeface="Arial"/>
                <a:cs typeface="Arial"/>
                <a:sym typeface="Arial"/>
              </a:rPr>
              <a:t>Designar a una persona/equipo</a:t>
            </a:r>
            <a:endParaRPr sz="2050">
              <a:latin typeface="Arial"/>
              <a:ea typeface="Arial"/>
              <a:cs typeface="Arial"/>
              <a:sym typeface="Arial"/>
            </a:endParaRPr>
          </a:p>
          <a:p>
            <a:pPr indent="-464183" lvl="0" marL="596900" rtl="0" algn="l">
              <a:lnSpc>
                <a:spcPct val="100000"/>
              </a:lnSpc>
              <a:spcBef>
                <a:spcPts val="425"/>
              </a:spcBef>
              <a:spcAft>
                <a:spcPts val="0"/>
              </a:spcAft>
              <a:buSzPts val="2050"/>
              <a:buFont typeface="Arial"/>
              <a:buAutoNum type="arabicPeriod"/>
            </a:pPr>
            <a:r>
              <a:rPr i="1" lang="en-US" sz="2050">
                <a:latin typeface="Arial"/>
                <a:ea typeface="Arial"/>
                <a:cs typeface="Arial"/>
                <a:sym typeface="Arial"/>
              </a:rPr>
              <a:t>Documente todo</a:t>
            </a:r>
            <a:endParaRPr sz="2050">
              <a:latin typeface="Arial"/>
              <a:ea typeface="Arial"/>
              <a:cs typeface="Arial"/>
              <a:sym typeface="Arial"/>
            </a:endParaRPr>
          </a:p>
          <a:p>
            <a:pPr indent="-464183" lvl="0" marL="596900" marR="709295" rtl="0" algn="l">
              <a:lnSpc>
                <a:spcPct val="117200"/>
              </a:lnSpc>
              <a:spcBef>
                <a:spcPts val="0"/>
              </a:spcBef>
              <a:spcAft>
                <a:spcPts val="0"/>
              </a:spcAft>
              <a:buSzPts val="2050"/>
              <a:buFont typeface="Arial"/>
              <a:buAutoNum type="arabicPeriod"/>
            </a:pPr>
            <a:r>
              <a:rPr i="1" lang="en-US" sz="2050">
                <a:latin typeface="Arial"/>
                <a:ea typeface="Arial"/>
                <a:cs typeface="Arial"/>
                <a:sym typeface="Arial"/>
              </a:rPr>
              <a:t>No consiente nada - revoque el acceso</a:t>
            </a:r>
            <a:endParaRPr sz="2050">
              <a:latin typeface="Arial"/>
              <a:ea typeface="Arial"/>
              <a:cs typeface="Arial"/>
              <a:sym typeface="Arial"/>
            </a:endParaRPr>
          </a:p>
          <a:p>
            <a:pPr indent="-404494" lvl="1" marL="1099820" rtl="0" algn="l">
              <a:lnSpc>
                <a:spcPct val="100000"/>
              </a:lnSpc>
              <a:spcBef>
                <a:spcPts val="395"/>
              </a:spcBef>
              <a:spcAft>
                <a:spcPts val="0"/>
              </a:spcAft>
              <a:buSzPts val="1550"/>
              <a:buFont typeface="Arial"/>
              <a:buAutoNum type="alphaLcPeriod"/>
            </a:pPr>
            <a:r>
              <a:rPr i="1" lang="en-US" sz="1550">
                <a:latin typeface="Arial"/>
                <a:ea typeface="Arial"/>
                <a:cs typeface="Arial"/>
                <a:sym typeface="Arial"/>
              </a:rPr>
              <a:t>"Lo siento, no estoy autorizado a ayudarle.</a:t>
            </a:r>
            <a:endParaRPr sz="1550">
              <a:latin typeface="Arial"/>
              <a:ea typeface="Arial"/>
              <a:cs typeface="Arial"/>
              <a:sym typeface="Arial"/>
            </a:endParaRPr>
          </a:p>
          <a:p>
            <a:pPr indent="0" lvl="0" marL="1099820" marR="259715" rtl="0" algn="l">
              <a:lnSpc>
                <a:spcPct val="114300"/>
              </a:lnSpc>
              <a:spcBef>
                <a:spcPts val="0"/>
              </a:spcBef>
              <a:spcAft>
                <a:spcPts val="0"/>
              </a:spcAft>
              <a:buNone/>
            </a:pPr>
            <a:r>
              <a:rPr i="1" lang="en-US" sz="1550">
                <a:latin typeface="Arial"/>
                <a:ea typeface="Arial"/>
                <a:cs typeface="Arial"/>
                <a:sym typeface="Arial"/>
              </a:rPr>
              <a:t>¿Puede esperar fuera mientras me pongo en contacto con mi supervisor?"</a:t>
            </a:r>
            <a:endParaRPr sz="1550">
              <a:latin typeface="Arial"/>
              <a:ea typeface="Arial"/>
              <a:cs typeface="Arial"/>
              <a:sym typeface="Arial"/>
            </a:endParaRPr>
          </a:p>
          <a:p>
            <a:pPr indent="-467994" lvl="0" marL="596900" rtl="0" algn="l">
              <a:lnSpc>
                <a:spcPct val="100000"/>
              </a:lnSpc>
              <a:spcBef>
                <a:spcPts val="290"/>
              </a:spcBef>
              <a:spcAft>
                <a:spcPts val="0"/>
              </a:spcAft>
              <a:buSzPts val="2000"/>
              <a:buFont typeface="Arial"/>
              <a:buAutoNum type="arabicPeriod" startAt="6"/>
            </a:pPr>
            <a:r>
              <a:rPr b="1" i="1" lang="en-US" sz="2000">
                <a:latin typeface="Arial"/>
                <a:ea typeface="Arial"/>
                <a:cs typeface="Arial"/>
                <a:sym typeface="Arial"/>
              </a:rPr>
              <a:t>Equilibrio - hospitalidad y seguridad</a:t>
            </a:r>
            <a:endParaRPr sz="200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txBox="1"/>
          <p:nvPr/>
        </p:nvSpPr>
        <p:spPr>
          <a:xfrm>
            <a:off x="1221219" y="1737459"/>
            <a:ext cx="7713980" cy="4909036"/>
          </a:xfrm>
          <a:prstGeom prst="rect">
            <a:avLst/>
          </a:prstGeom>
          <a:noFill/>
          <a:ln cap="flat" cmpd="sng" w="31425">
            <a:solidFill>
              <a:srgbClr val="F8A72C"/>
            </a:solidFill>
            <a:prstDash val="solid"/>
            <a:round/>
            <a:headEnd len="sm" w="sm" type="none"/>
            <a:tailEnd len="sm" w="sm" type="none"/>
          </a:ln>
        </p:spPr>
        <p:txBody>
          <a:bodyPr anchorCtr="0" anchor="t" bIns="0" lIns="0" spcFirstLastPara="1" rIns="0" wrap="square" tIns="0">
            <a:spAutoFit/>
          </a:bodyPr>
          <a:lstStyle/>
          <a:p>
            <a:pPr indent="0" lvl="0" marL="0" rtl="0" algn="l">
              <a:lnSpc>
                <a:spcPct val="100000"/>
              </a:lnSpc>
              <a:spcBef>
                <a:spcPts val="0"/>
              </a:spcBef>
              <a:spcAft>
                <a:spcPts val="0"/>
              </a:spcAft>
              <a:buNone/>
            </a:pPr>
            <a:r>
              <a:t/>
            </a:r>
            <a:endParaRPr sz="3700">
              <a:latin typeface="Times New Roman"/>
              <a:ea typeface="Times New Roman"/>
              <a:cs typeface="Times New Roman"/>
              <a:sym typeface="Times New Roman"/>
            </a:endParaRPr>
          </a:p>
          <a:p>
            <a:pPr indent="0" lvl="0" marL="0" rtl="0" algn="l">
              <a:lnSpc>
                <a:spcPct val="100000"/>
              </a:lnSpc>
              <a:spcBef>
                <a:spcPts val="2085"/>
              </a:spcBef>
              <a:spcAft>
                <a:spcPts val="0"/>
              </a:spcAft>
              <a:buNone/>
            </a:pPr>
            <a:r>
              <a:t/>
            </a:r>
            <a:endParaRPr sz="3700">
              <a:latin typeface="Times New Roman"/>
              <a:ea typeface="Times New Roman"/>
              <a:cs typeface="Times New Roman"/>
              <a:sym typeface="Times New Roman"/>
            </a:endParaRPr>
          </a:p>
          <a:p>
            <a:pPr indent="0" lvl="0" marL="0" marR="1604645" rtl="0" algn="r">
              <a:lnSpc>
                <a:spcPct val="100000"/>
              </a:lnSpc>
              <a:spcBef>
                <a:spcPts val="0"/>
              </a:spcBef>
              <a:spcAft>
                <a:spcPts val="0"/>
              </a:spcAft>
              <a:buNone/>
            </a:pPr>
            <a:r>
              <a:rPr b="1" lang="en-US" sz="3700">
                <a:solidFill>
                  <a:srgbClr val="FBAB18"/>
                </a:solidFill>
                <a:latin typeface="Arial"/>
                <a:ea typeface="Arial"/>
                <a:cs typeface="Arial"/>
                <a:sym typeface="Arial"/>
              </a:rPr>
              <a:t>WHAT CAN YOU DO?</a:t>
            </a:r>
            <a:endParaRPr b="1" sz="3700">
              <a:solidFill>
                <a:srgbClr val="FBAB18"/>
              </a:solidFill>
              <a:latin typeface="Arial"/>
              <a:ea typeface="Arial"/>
              <a:cs typeface="Arial"/>
              <a:sym typeface="Arial"/>
            </a:endParaRPr>
          </a:p>
          <a:p>
            <a:pPr indent="0" lvl="0" marL="0" marR="1604645" rtl="0" algn="r">
              <a:lnSpc>
                <a:spcPct val="100000"/>
              </a:lnSpc>
              <a:spcBef>
                <a:spcPts val="0"/>
              </a:spcBef>
              <a:spcAft>
                <a:spcPts val="0"/>
              </a:spcAft>
              <a:buNone/>
            </a:pPr>
            <a:r>
              <a:rPr b="1" lang="en-US" sz="3700">
                <a:solidFill>
                  <a:srgbClr val="FBAB18"/>
                </a:solidFill>
                <a:latin typeface="Arial"/>
                <a:ea typeface="Arial"/>
                <a:cs typeface="Arial"/>
                <a:sym typeface="Arial"/>
              </a:rPr>
              <a:t>	INDIVIDUAL</a:t>
            </a:r>
            <a:endParaRPr sz="3700">
              <a:latin typeface="Arial"/>
              <a:ea typeface="Arial"/>
              <a:cs typeface="Arial"/>
              <a:sym typeface="Arial"/>
            </a:endParaRPr>
          </a:p>
          <a:p>
            <a:pPr indent="0" lvl="0" marL="0" marR="1517015" rtl="0" algn="r">
              <a:lnSpc>
                <a:spcPct val="100000"/>
              </a:lnSpc>
              <a:spcBef>
                <a:spcPts val="1695"/>
              </a:spcBef>
              <a:spcAft>
                <a:spcPts val="0"/>
              </a:spcAft>
              <a:buNone/>
            </a:pPr>
            <a:r>
              <a:rPr b="1" i="1" lang="en-US" sz="3700">
                <a:latin typeface="Arial"/>
                <a:ea typeface="Arial"/>
                <a:cs typeface="Arial"/>
                <a:sym typeface="Arial"/>
              </a:rPr>
              <a:t>¿QUÉ PUEDES HACER?</a:t>
            </a:r>
            <a:endParaRPr b="1" i="1" sz="3700">
              <a:latin typeface="Arial"/>
              <a:ea typeface="Arial"/>
              <a:cs typeface="Arial"/>
              <a:sym typeface="Arial"/>
            </a:endParaRPr>
          </a:p>
          <a:p>
            <a:pPr indent="0" lvl="0" marL="0" marR="1517015" rtl="0" algn="r">
              <a:lnSpc>
                <a:spcPct val="100000"/>
              </a:lnSpc>
              <a:spcBef>
                <a:spcPts val="1695"/>
              </a:spcBef>
              <a:spcAft>
                <a:spcPts val="0"/>
              </a:spcAft>
              <a:buNone/>
            </a:pPr>
            <a:r>
              <a:rPr b="1" i="1" lang="en-US" sz="3700">
                <a:latin typeface="Arial"/>
                <a:ea typeface="Arial"/>
                <a:cs typeface="Arial"/>
                <a:sym typeface="Arial"/>
              </a:rPr>
              <a:t>INDIVIDUAL</a:t>
            </a:r>
            <a:endParaRPr/>
          </a:p>
          <a:p>
            <a:pPr indent="0" lvl="0" marL="0" marR="1517015" rtl="0" algn="r">
              <a:lnSpc>
                <a:spcPct val="100000"/>
              </a:lnSpc>
              <a:spcBef>
                <a:spcPts val="1695"/>
              </a:spcBef>
              <a:spcAft>
                <a:spcPts val="0"/>
              </a:spcAft>
              <a:buNone/>
            </a:pPr>
            <a:r>
              <a:t/>
            </a:r>
            <a:endParaRPr sz="37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0" name="Shape 240"/>
        <p:cNvGrpSpPr/>
        <p:nvPr/>
      </p:nvGrpSpPr>
      <p:grpSpPr>
        <a:xfrm>
          <a:off x="0" y="0"/>
          <a:ext cx="0" cy="0"/>
          <a:chOff x="0" y="0"/>
          <a:chExt cx="0" cy="0"/>
        </a:xfrm>
      </p:grpSpPr>
      <p:grpSp>
        <p:nvGrpSpPr>
          <p:cNvPr id="241" name="Google Shape;241;p29"/>
          <p:cNvGrpSpPr/>
          <p:nvPr/>
        </p:nvGrpSpPr>
        <p:grpSpPr>
          <a:xfrm>
            <a:off x="0" y="-39"/>
            <a:ext cx="10058400" cy="1441452"/>
            <a:chOff x="0" y="1057275"/>
            <a:chExt cx="10058400" cy="1331595"/>
          </a:xfrm>
        </p:grpSpPr>
        <p:sp>
          <p:nvSpPr>
            <p:cNvPr id="242" name="Google Shape;242;p29"/>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549E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3" name="Google Shape;243;p29"/>
            <p:cNvSpPr/>
            <p:nvPr/>
          </p:nvSpPr>
          <p:spPr>
            <a:xfrm>
              <a:off x="0" y="2388714"/>
              <a:ext cx="10058400" cy="0"/>
            </a:xfrm>
            <a:custGeom>
              <a:rect b="b" l="l" r="r" t="t"/>
              <a:pathLst>
                <a:path extrusionOk="0" h="120000" w="10058400">
                  <a:moveTo>
                    <a:pt x="10058399" y="0"/>
                  </a:moveTo>
                  <a:lnTo>
                    <a:pt x="0" y="0"/>
                  </a:lnTo>
                </a:path>
              </a:pathLst>
            </a:custGeom>
            <a:noFill/>
            <a:ln cap="flat" cmpd="sng" w="1047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44" name="Google Shape;244;p29"/>
          <p:cNvSpPr txBox="1"/>
          <p:nvPr>
            <p:ph type="title"/>
          </p:nvPr>
        </p:nvSpPr>
        <p:spPr>
          <a:xfrm>
            <a:off x="363894" y="6"/>
            <a:ext cx="9330600" cy="1441500"/>
          </a:xfrm>
          <a:prstGeom prst="rect">
            <a:avLst/>
          </a:prstGeom>
          <a:noFill/>
          <a:ln>
            <a:noFill/>
          </a:ln>
        </p:spPr>
        <p:txBody>
          <a:bodyPr anchorCtr="0" anchor="t" bIns="0" lIns="0" spcFirstLastPara="1" rIns="0" wrap="square" tIns="95550">
            <a:spAutoFit/>
          </a:bodyPr>
          <a:lstStyle/>
          <a:p>
            <a:pPr indent="0" lvl="0" marL="0" rtl="0" algn="ctr">
              <a:lnSpc>
                <a:spcPct val="100000"/>
              </a:lnSpc>
              <a:spcBef>
                <a:spcPts val="0"/>
              </a:spcBef>
              <a:spcAft>
                <a:spcPts val="0"/>
              </a:spcAft>
              <a:buNone/>
            </a:pPr>
            <a:r>
              <a:rPr lang="en-US"/>
              <a:t>KNOW YOUR RIGHTS - Resources to Share</a:t>
            </a:r>
            <a:endParaRPr/>
          </a:p>
          <a:p>
            <a:pPr indent="0" lvl="0" marL="0" rtl="0" algn="ctr">
              <a:lnSpc>
                <a:spcPct val="100000"/>
              </a:lnSpc>
              <a:spcBef>
                <a:spcPts val="45"/>
              </a:spcBef>
              <a:spcAft>
                <a:spcPts val="0"/>
              </a:spcAft>
              <a:buNone/>
            </a:pPr>
            <a:r>
              <a:rPr i="1" lang="en-US">
                <a:latin typeface="Arial"/>
                <a:ea typeface="Arial"/>
                <a:cs typeface="Arial"/>
                <a:sym typeface="Arial"/>
              </a:rPr>
              <a:t>CONOCE TUS DERECHOS - Recursos para compartir</a:t>
            </a:r>
            <a:endParaRPr/>
          </a:p>
        </p:txBody>
      </p:sp>
      <p:sp>
        <p:nvSpPr>
          <p:cNvPr id="245" name="Google Shape;245;p29"/>
          <p:cNvSpPr txBox="1"/>
          <p:nvPr/>
        </p:nvSpPr>
        <p:spPr>
          <a:xfrm>
            <a:off x="0" y="1441500"/>
            <a:ext cx="10058400" cy="62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solidFill>
                  <a:schemeClr val="dk1"/>
                </a:solidFill>
              </a:rPr>
              <a:t>Part I: Make a Child Care Plan</a:t>
            </a:r>
            <a:endParaRPr b="1" sz="1000">
              <a:solidFill>
                <a:schemeClr val="dk1"/>
              </a:solidFill>
            </a:endParaRPr>
          </a:p>
          <a:p>
            <a:pPr indent="0" lvl="0" marL="0" rtl="0" algn="l">
              <a:lnSpc>
                <a:spcPct val="115000"/>
              </a:lnSpc>
              <a:spcBef>
                <a:spcPts val="400"/>
              </a:spcBef>
              <a:spcAft>
                <a:spcPts val="0"/>
              </a:spcAft>
              <a:buNone/>
            </a:pPr>
            <a:r>
              <a:rPr b="1" lang="en-US" sz="1000">
                <a:solidFill>
                  <a:schemeClr val="dk1"/>
                </a:solidFill>
              </a:rPr>
              <a:t>Decide What Kind of a Child Care Plan You Want to Put in Place</a:t>
            </a:r>
            <a:endParaRPr b="1" sz="1000">
              <a:solidFill>
                <a:schemeClr val="dk1"/>
              </a:solidFill>
            </a:endParaRPr>
          </a:p>
          <a:p>
            <a:pPr indent="0" lvl="0" marL="0" rtl="0" algn="l">
              <a:lnSpc>
                <a:spcPct val="115000"/>
              </a:lnSpc>
              <a:spcBef>
                <a:spcPts val="1200"/>
              </a:spcBef>
              <a:spcAft>
                <a:spcPts val="0"/>
              </a:spcAft>
              <a:buNone/>
            </a:pPr>
            <a:r>
              <a:rPr lang="en-US" sz="1000">
                <a:solidFill>
                  <a:schemeClr val="dk1"/>
                </a:solidFill>
              </a:rPr>
              <a:t>There are various ways to plan for another adult to care for your child if you are unable to do so. Some of the options, especially for California are:</a:t>
            </a:r>
            <a:endParaRPr sz="1000">
              <a:solidFill>
                <a:schemeClr val="dk1"/>
              </a:solidFill>
            </a:endParaRPr>
          </a:p>
          <a:p>
            <a:pPr indent="0" lvl="0" marL="0" rtl="0" algn="l">
              <a:lnSpc>
                <a:spcPct val="115000"/>
              </a:lnSpc>
              <a:spcBef>
                <a:spcPts val="1200"/>
              </a:spcBef>
              <a:spcAft>
                <a:spcPts val="0"/>
              </a:spcAft>
              <a:buNone/>
            </a:pPr>
            <a:r>
              <a:rPr b="1" lang="en-US" sz="1000">
                <a:solidFill>
                  <a:schemeClr val="dk1"/>
                </a:solidFill>
              </a:rPr>
              <a:t>1.</a:t>
            </a:r>
            <a:r>
              <a:rPr lang="en-US" sz="1000">
                <a:solidFill>
                  <a:schemeClr val="dk1"/>
                </a:solidFill>
              </a:rPr>
              <a:t>    </a:t>
            </a:r>
            <a:r>
              <a:rPr b="1" lang="en-US" sz="1000">
                <a:solidFill>
                  <a:schemeClr val="dk1"/>
                </a:solidFill>
              </a:rPr>
              <a:t>Verbal Agreement</a:t>
            </a:r>
            <a:r>
              <a:rPr lang="en-US" sz="1000">
                <a:solidFill>
                  <a:schemeClr val="dk1"/>
                </a:solidFill>
              </a:rPr>
              <a:t>: The most informal arrangement is to let another adult know of your wishes for your child and to </a:t>
            </a:r>
            <a:r>
              <a:rPr b="1" lang="en-US" sz="1000">
                <a:solidFill>
                  <a:schemeClr val="dk1"/>
                </a:solidFill>
              </a:rPr>
              <a:t>verbally agree with them that they will carry out your wishes to care for your child if you cannot</a:t>
            </a:r>
            <a:r>
              <a:rPr lang="en-US" sz="1000">
                <a:solidFill>
                  <a:schemeClr val="dk1"/>
                </a:solidFill>
              </a:rPr>
              <a:t>. The benefit of this is that it is informal and easy – you do not need to complete any forms or legal documents, and such an agreement will not affect your parental rights. The downside of this informal arrangement is that your chosen caregiver will not have legal authority to make medical or school-related decisions on behalf of your child, which would be problematic if you were deported and unable to care for your child for an extended period of time.</a:t>
            </a:r>
            <a:endParaRPr sz="1000">
              <a:solidFill>
                <a:schemeClr val="dk1"/>
              </a:solidFill>
            </a:endParaRPr>
          </a:p>
          <a:p>
            <a:pPr indent="0" lvl="0" marL="0" rtl="0" algn="l">
              <a:lnSpc>
                <a:spcPct val="115000"/>
              </a:lnSpc>
              <a:spcBef>
                <a:spcPts val="1200"/>
              </a:spcBef>
              <a:spcAft>
                <a:spcPts val="0"/>
              </a:spcAft>
              <a:buNone/>
            </a:pPr>
            <a:r>
              <a:rPr b="1" i="1" lang="en-US" sz="1000">
                <a:solidFill>
                  <a:schemeClr val="dk1"/>
                </a:solidFill>
              </a:rPr>
              <a:t>2.</a:t>
            </a:r>
            <a:r>
              <a:rPr lang="en-US" sz="1000">
                <a:solidFill>
                  <a:schemeClr val="dk1"/>
                </a:solidFill>
              </a:rPr>
              <a:t>    </a:t>
            </a:r>
            <a:r>
              <a:rPr b="1" lang="en-US" sz="1000">
                <a:solidFill>
                  <a:schemeClr val="dk1"/>
                </a:solidFill>
              </a:rPr>
              <a:t>Caregiver’s Authorization Affidavit (“CAA”):</a:t>
            </a:r>
            <a:r>
              <a:rPr lang="en-US" sz="1000">
                <a:solidFill>
                  <a:schemeClr val="dk1"/>
                </a:solidFill>
              </a:rPr>
              <a:t> The next option in </a:t>
            </a:r>
            <a:r>
              <a:rPr b="1" lang="en-US" sz="1000">
                <a:solidFill>
                  <a:schemeClr val="dk1"/>
                </a:solidFill>
              </a:rPr>
              <a:t>California</a:t>
            </a:r>
            <a:r>
              <a:rPr lang="en-US" sz="1000">
                <a:solidFill>
                  <a:schemeClr val="dk1"/>
                </a:solidFill>
              </a:rPr>
              <a:t> is to not only get another adult’s verbal agreement to care for your child in the event you are unable to, but to have that adult complete a </a:t>
            </a:r>
            <a:r>
              <a:rPr b="1" lang="en-US" sz="1000">
                <a:solidFill>
                  <a:schemeClr val="dk1"/>
                </a:solidFill>
              </a:rPr>
              <a:t>Caregiver’s Authorization Affidavit (“CAA”)</a:t>
            </a:r>
            <a:r>
              <a:rPr lang="en-US" sz="1000">
                <a:solidFill>
                  <a:schemeClr val="dk1"/>
                </a:solidFill>
              </a:rPr>
              <a:t>, which allows them to make certain school and medical decisions on behalf of your child. The benefit of this approach is that the CAA can be given to your child’s school or health care provider so that your chosen caregiver can make certain decisions for the child, and it does not affect your parental rights (you still have custody and control of your child). More information about the CAA and a form you can use are included in Part IV of this toolkit. </a:t>
            </a:r>
            <a:r>
              <a:rPr b="1" i="1" lang="en-US" sz="1000">
                <a:solidFill>
                  <a:schemeClr val="dk1"/>
                </a:solidFill>
              </a:rPr>
              <a:t>Please note: the included Caregiver’s Authorization Affidavit can only be used in California.</a:t>
            </a:r>
            <a:endParaRPr b="1" i="1" sz="1000">
              <a:solidFill>
                <a:schemeClr val="dk1"/>
              </a:solidFill>
            </a:endParaRPr>
          </a:p>
          <a:p>
            <a:pPr indent="0" lvl="0" marL="0" rtl="0" algn="l">
              <a:lnSpc>
                <a:spcPct val="115000"/>
              </a:lnSpc>
              <a:spcBef>
                <a:spcPts val="1200"/>
              </a:spcBef>
              <a:spcAft>
                <a:spcPts val="0"/>
              </a:spcAft>
              <a:buNone/>
            </a:pPr>
            <a:r>
              <a:rPr b="1" lang="en-US" sz="1000">
                <a:solidFill>
                  <a:schemeClr val="dk1"/>
                </a:solidFill>
              </a:rPr>
              <a:t>3.</a:t>
            </a:r>
            <a:r>
              <a:rPr lang="en-US" sz="1000">
                <a:solidFill>
                  <a:schemeClr val="dk1"/>
                </a:solidFill>
              </a:rPr>
              <a:t>    </a:t>
            </a:r>
            <a:r>
              <a:rPr b="1" lang="en-US" sz="1000">
                <a:solidFill>
                  <a:schemeClr val="dk1"/>
                </a:solidFill>
              </a:rPr>
              <a:t>Guardianship. </a:t>
            </a:r>
            <a:r>
              <a:rPr lang="en-US" sz="1000">
                <a:solidFill>
                  <a:schemeClr val="dk1"/>
                </a:solidFill>
              </a:rPr>
              <a:t>The most formal arrangement is to </a:t>
            </a:r>
            <a:r>
              <a:rPr b="1" lang="en-US" sz="1000">
                <a:solidFill>
                  <a:schemeClr val="dk1"/>
                </a:solidFill>
              </a:rPr>
              <a:t>have a court appoint a guardian for your child</a:t>
            </a:r>
            <a:r>
              <a:rPr lang="en-US" sz="1000">
                <a:solidFill>
                  <a:schemeClr val="dk1"/>
                </a:solidFill>
              </a:rPr>
              <a:t>. The benefit of guardianship is that once someone has been appointed as a guardian by a California Probate Court, that person has full legal and physical custody of your child, meaning they can make decisions on behalf of your child. </a:t>
            </a:r>
            <a:r>
              <a:rPr b="1" i="1" lang="en-US" sz="1000">
                <a:solidFill>
                  <a:schemeClr val="dk1"/>
                </a:solidFill>
              </a:rPr>
              <a:t>Please note: When a guardian is appointed, this does not terminate parental rights, but it does suspend them while the guardianship is in place.</a:t>
            </a:r>
            <a:r>
              <a:rPr lang="en-US" sz="1000">
                <a:solidFill>
                  <a:schemeClr val="dk1"/>
                </a:solidFill>
              </a:rPr>
              <a:t> The drawback of guardianship is that it must be terminated by the Probate Court in order to get your parental rights back. Please note you must file a petition in the Probate Court requesting the court to terminate the guardianship and it is up to the Judge to decide on what the best option for your child is. Keep in mind that in California you cannot grant another person guardianship of your child informally or through a power of attorney – only a state court can do that. However, you can prepare a Form GC-211 to nominate a specific person to be the guardian of your child. The court will then consider Form GC-211 if and when a guardianship petition is filed. You can also make the nomination conditional upon your detention and/or deportation by completing an attachment to the form GC-211 that specifies when the nomination will be effective. Nominating someone else to have legal custody of your child is a serious decision; please connect with a trusted legal services provider to get more information.  </a:t>
            </a:r>
            <a:endParaRPr sz="1000">
              <a:solidFill>
                <a:schemeClr val="dk1"/>
              </a:solidFill>
            </a:endParaRPr>
          </a:p>
          <a:p>
            <a:pPr indent="0" lvl="0" marL="0" rtl="0" algn="l">
              <a:lnSpc>
                <a:spcPct val="115000"/>
              </a:lnSpc>
              <a:spcBef>
                <a:spcPts val="1200"/>
              </a:spcBef>
              <a:spcAft>
                <a:spcPts val="0"/>
              </a:spcAft>
              <a:buNone/>
            </a:pPr>
            <a:r>
              <a:rPr b="1" lang="en-US" sz="1000">
                <a:solidFill>
                  <a:schemeClr val="dk1"/>
                </a:solidFill>
              </a:rPr>
              <a:t>A Note on Power of Attorney.</a:t>
            </a:r>
            <a:r>
              <a:rPr lang="en-US" sz="1000">
                <a:solidFill>
                  <a:schemeClr val="dk1"/>
                </a:solidFill>
              </a:rPr>
              <a:t> A power of attorney is a written document that you can sign to grant another person the authority to act on your behalf in specified ways. For example, a power of attorney may be used to designate another person to handle your finances, make business decisions, use your money to pay your rent or mortgage, use your money to provide for your child, and similar actions. </a:t>
            </a:r>
            <a:r>
              <a:rPr b="1" lang="en-US" sz="1000">
                <a:solidFill>
                  <a:schemeClr val="dk1"/>
                </a:solidFill>
              </a:rPr>
              <a:t>In California, we do not recommend that a power of attorney be used to designate another person to care for your child.</a:t>
            </a:r>
            <a:r>
              <a:rPr lang="en-US" sz="1000">
                <a:solidFill>
                  <a:schemeClr val="dk1"/>
                </a:solidFill>
              </a:rPr>
              <a:t> While a power of attorney may be a good option in other states, in California, it cannot be used to transfer custody of your children to another person (only a state court can do that). </a:t>
            </a:r>
            <a:endParaRPr sz="1000">
              <a:solidFill>
                <a:schemeClr val="dk1"/>
              </a:solidFill>
            </a:endParaRPr>
          </a:p>
          <a:p>
            <a:pPr indent="0" lvl="0" marL="0" rtl="0" algn="l">
              <a:lnSpc>
                <a:spcPct val="115000"/>
              </a:lnSpc>
              <a:spcBef>
                <a:spcPts val="1200"/>
              </a:spcBef>
              <a:spcAft>
                <a:spcPts val="1200"/>
              </a:spcAft>
              <a:buNone/>
            </a:pPr>
            <a:r>
              <a:rPr b="1" lang="en-US" sz="1000">
                <a:solidFill>
                  <a:schemeClr val="dk1"/>
                </a:solidFill>
              </a:rPr>
              <a:t>Write Down Instructions if Your Child Has Any Medical Conditions and /or Takes Any Medications: </a:t>
            </a:r>
            <a:r>
              <a:rPr lang="en-US" sz="1000">
                <a:solidFill>
                  <a:schemeClr val="dk1"/>
                </a:solidFill>
              </a:rPr>
              <a:t>Make sure to write down any medical conditions or allergies your child has, any medications that your child takes, as well as doctor and health insurance information. Keep a copy of this information in your important documents file. Give a copy to your child’s school and the adult you designate to care for your child. Let your child know where to find this information if you are not around.  </a:t>
            </a:r>
            <a:endParaRPr sz="10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9" name="Shape 249"/>
        <p:cNvGrpSpPr/>
        <p:nvPr/>
      </p:nvGrpSpPr>
      <p:grpSpPr>
        <a:xfrm>
          <a:off x="0" y="0"/>
          <a:ext cx="0" cy="0"/>
          <a:chOff x="0" y="0"/>
          <a:chExt cx="0" cy="0"/>
        </a:xfrm>
      </p:grpSpPr>
      <p:grpSp>
        <p:nvGrpSpPr>
          <p:cNvPr id="250" name="Google Shape;250;p31"/>
          <p:cNvGrpSpPr/>
          <p:nvPr/>
        </p:nvGrpSpPr>
        <p:grpSpPr>
          <a:xfrm>
            <a:off x="37070" y="1115743"/>
            <a:ext cx="10058400" cy="1331595"/>
            <a:chOff x="0" y="1057275"/>
            <a:chExt cx="10058400" cy="1331595"/>
          </a:xfrm>
        </p:grpSpPr>
        <p:sp>
          <p:nvSpPr>
            <p:cNvPr id="251" name="Google Shape;251;p31"/>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52" name="Google Shape;252;p31"/>
            <p:cNvSpPr/>
            <p:nvPr/>
          </p:nvSpPr>
          <p:spPr>
            <a:xfrm>
              <a:off x="0" y="2388714"/>
              <a:ext cx="10058400" cy="0"/>
            </a:xfrm>
            <a:custGeom>
              <a:rect b="b" l="l" r="r" t="t"/>
              <a:pathLst>
                <a:path extrusionOk="0" h="120000" w="10058400">
                  <a:moveTo>
                    <a:pt x="10058399" y="0"/>
                  </a:moveTo>
                  <a:lnTo>
                    <a:pt x="0" y="0"/>
                  </a:lnTo>
                </a:path>
              </a:pathLst>
            </a:custGeom>
            <a:noFill/>
            <a:ln cap="flat" cmpd="sng" w="1047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53" name="Google Shape;253;p31"/>
          <p:cNvSpPr txBox="1"/>
          <p:nvPr>
            <p:ph type="title"/>
          </p:nvPr>
        </p:nvSpPr>
        <p:spPr>
          <a:xfrm>
            <a:off x="388998" y="1278219"/>
            <a:ext cx="9280404" cy="989043"/>
          </a:xfrm>
          <a:prstGeom prst="rect">
            <a:avLst/>
          </a:prstGeom>
          <a:noFill/>
          <a:ln>
            <a:noFill/>
          </a:ln>
        </p:spPr>
        <p:txBody>
          <a:bodyPr anchorCtr="0" anchor="t" bIns="0" lIns="0" spcFirstLastPara="1" rIns="0" wrap="square" tIns="95550">
            <a:spAutoFit/>
          </a:bodyPr>
          <a:lstStyle/>
          <a:p>
            <a:pPr indent="0" lvl="0" marL="0" rtl="0" algn="ctr">
              <a:lnSpc>
                <a:spcPct val="100000"/>
              </a:lnSpc>
              <a:spcBef>
                <a:spcPts val="0"/>
              </a:spcBef>
              <a:spcAft>
                <a:spcPts val="0"/>
              </a:spcAft>
              <a:buNone/>
            </a:pPr>
            <a:r>
              <a:rPr lang="en-US"/>
              <a:t>PROTECTION AGAINST EXPEDITED REMOVAL</a:t>
            </a:r>
            <a:endParaRPr/>
          </a:p>
          <a:p>
            <a:pPr indent="0" lvl="0" marL="0" rtl="0" algn="ctr">
              <a:lnSpc>
                <a:spcPct val="100000"/>
              </a:lnSpc>
              <a:spcBef>
                <a:spcPts val="45"/>
              </a:spcBef>
              <a:spcAft>
                <a:spcPts val="0"/>
              </a:spcAft>
              <a:buNone/>
            </a:pPr>
            <a:r>
              <a:rPr i="1" lang="en-US">
                <a:latin typeface="Arial"/>
                <a:ea typeface="Arial"/>
                <a:cs typeface="Arial"/>
                <a:sym typeface="Arial"/>
              </a:rPr>
              <a:t>PROTECCIÓN CONTRA LA DEPÓSITO EXPEDITADO</a:t>
            </a:r>
            <a:endParaRPr/>
          </a:p>
        </p:txBody>
      </p:sp>
      <p:sp>
        <p:nvSpPr>
          <p:cNvPr id="254" name="Google Shape;254;p31"/>
          <p:cNvSpPr txBox="1"/>
          <p:nvPr/>
        </p:nvSpPr>
        <p:spPr>
          <a:xfrm>
            <a:off x="231934" y="2588804"/>
            <a:ext cx="4539615" cy="3974614"/>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41275">
            <a:spAutoFit/>
          </a:bodyPr>
          <a:lstStyle/>
          <a:p>
            <a:pPr indent="-394970" lvl="0" marL="596900" marR="445134" rtl="0" algn="l">
              <a:lnSpc>
                <a:spcPct val="116199"/>
              </a:lnSpc>
              <a:spcBef>
                <a:spcPts val="0"/>
              </a:spcBef>
              <a:spcAft>
                <a:spcPts val="0"/>
              </a:spcAft>
              <a:buSzPts val="1850"/>
              <a:buFont typeface="Arial"/>
              <a:buChar char="●"/>
            </a:pPr>
            <a:r>
              <a:rPr lang="en-US" sz="1850">
                <a:latin typeface="Arial"/>
                <a:ea typeface="Arial"/>
                <a:cs typeface="Arial"/>
                <a:sym typeface="Arial"/>
              </a:rPr>
              <a:t>Prepare packet showing 2+ years residence in US</a:t>
            </a:r>
            <a:endParaRPr/>
          </a:p>
          <a:p>
            <a:pPr indent="-394969" lvl="1" marL="1099820" marR="98425" rtl="0" algn="l">
              <a:lnSpc>
                <a:spcPct val="116199"/>
              </a:lnSpc>
              <a:spcBef>
                <a:spcPts val="5"/>
              </a:spcBef>
              <a:spcAft>
                <a:spcPts val="0"/>
              </a:spcAft>
              <a:buSzPts val="1850"/>
              <a:buFont typeface="Arial"/>
              <a:buChar char="○"/>
            </a:pPr>
            <a:r>
              <a:rPr lang="en-US" sz="1850">
                <a:latin typeface="Arial"/>
                <a:ea typeface="Arial"/>
                <a:cs typeface="Arial"/>
                <a:sym typeface="Arial"/>
              </a:rPr>
              <a:t>NO documents showing foreign national status</a:t>
            </a:r>
            <a:endParaRPr/>
          </a:p>
          <a:p>
            <a:pPr indent="-394969" lvl="1" marL="1099820" rtl="0" algn="l">
              <a:lnSpc>
                <a:spcPct val="100000"/>
              </a:lnSpc>
              <a:spcBef>
                <a:spcPts val="359"/>
              </a:spcBef>
              <a:spcAft>
                <a:spcPts val="0"/>
              </a:spcAft>
              <a:buSzPts val="1850"/>
              <a:buFont typeface="Arial"/>
              <a:buChar char="○"/>
            </a:pPr>
            <a:r>
              <a:rPr lang="en-US" sz="1850">
                <a:latin typeface="Arial"/>
                <a:ea typeface="Arial"/>
                <a:cs typeface="Arial"/>
                <a:sym typeface="Arial"/>
              </a:rPr>
              <a:t>Copies with family members</a:t>
            </a:r>
            <a:endParaRPr/>
          </a:p>
          <a:p>
            <a:pPr indent="-394970" lvl="0" marL="596900" marR="923925" rtl="0" algn="l">
              <a:lnSpc>
                <a:spcPct val="116199"/>
              </a:lnSpc>
              <a:spcBef>
                <a:spcPts val="0"/>
              </a:spcBef>
              <a:spcAft>
                <a:spcPts val="0"/>
              </a:spcAft>
              <a:buSzPts val="1850"/>
              <a:buFont typeface="Arial"/>
              <a:buChar char="●"/>
            </a:pPr>
            <a:r>
              <a:rPr lang="en-US" sz="1850">
                <a:latin typeface="Arial"/>
                <a:ea typeface="Arial"/>
                <a:cs typeface="Arial"/>
                <a:sym typeface="Arial"/>
              </a:rPr>
              <a:t>Show the packet only AFTER detention</a:t>
            </a:r>
            <a:endParaRPr/>
          </a:p>
          <a:p>
            <a:pPr indent="-394969" lvl="1" marL="1099820" marR="231140" rtl="0" algn="l">
              <a:lnSpc>
                <a:spcPct val="116199"/>
              </a:lnSpc>
              <a:spcBef>
                <a:spcPts val="0"/>
              </a:spcBef>
              <a:spcAft>
                <a:spcPts val="0"/>
              </a:spcAft>
              <a:buSzPts val="1850"/>
              <a:buFont typeface="Arial"/>
              <a:buChar char="○"/>
            </a:pPr>
            <a:r>
              <a:rPr lang="en-US" sz="1850">
                <a:latin typeface="Arial"/>
                <a:ea typeface="Arial"/>
                <a:cs typeface="Arial"/>
                <a:sym typeface="Arial"/>
              </a:rPr>
              <a:t>Verbally assert that you have been in the US for over 2 years</a:t>
            </a:r>
            <a:endParaRPr/>
          </a:p>
          <a:p>
            <a:pPr indent="-394969" lvl="1" marL="1099820" marR="259715" rtl="0" algn="l">
              <a:lnSpc>
                <a:spcPct val="116199"/>
              </a:lnSpc>
              <a:spcBef>
                <a:spcPts val="0"/>
              </a:spcBef>
              <a:spcAft>
                <a:spcPts val="0"/>
              </a:spcAft>
              <a:buSzPts val="1850"/>
              <a:buFont typeface="Arial"/>
              <a:buChar char="○"/>
            </a:pPr>
            <a:r>
              <a:rPr lang="en-US" sz="1850">
                <a:latin typeface="Arial"/>
                <a:ea typeface="Arial"/>
                <a:cs typeface="Arial"/>
                <a:sym typeface="Arial"/>
              </a:rPr>
              <a:t>Attorney should assert as well and record interaction</a:t>
            </a:r>
            <a:endParaRPr/>
          </a:p>
        </p:txBody>
      </p:sp>
      <p:sp>
        <p:nvSpPr>
          <p:cNvPr id="255" name="Google Shape;255;p31"/>
          <p:cNvSpPr txBox="1"/>
          <p:nvPr/>
        </p:nvSpPr>
        <p:spPr>
          <a:xfrm>
            <a:off x="4937156" y="2588804"/>
            <a:ext cx="4879340" cy="4697183"/>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44450">
            <a:spAutoFit/>
          </a:bodyPr>
          <a:lstStyle/>
          <a:p>
            <a:pPr indent="-386715" lvl="0" marL="596900" marR="670560" rtl="0" algn="l">
              <a:lnSpc>
                <a:spcPct val="115700"/>
              </a:lnSpc>
              <a:spcBef>
                <a:spcPts val="0"/>
              </a:spcBef>
              <a:spcAft>
                <a:spcPts val="0"/>
              </a:spcAft>
              <a:buSzPts val="1750"/>
              <a:buFont typeface="Arial"/>
              <a:buChar char="●"/>
            </a:pPr>
            <a:r>
              <a:rPr i="1" lang="en-US" sz="1750">
                <a:latin typeface="Arial"/>
                <a:ea typeface="Arial"/>
                <a:cs typeface="Arial"/>
                <a:sym typeface="Arial"/>
              </a:rPr>
              <a:t>Prepara un paquete que demuestre la residencia en EE.UU. durante 2+ años</a:t>
            </a:r>
            <a:endParaRPr sz="1750">
              <a:latin typeface="Arial"/>
              <a:ea typeface="Arial"/>
              <a:cs typeface="Arial"/>
              <a:sym typeface="Arial"/>
            </a:endParaRPr>
          </a:p>
          <a:p>
            <a:pPr indent="-386714" lvl="1" marL="1099820" marR="362585" rtl="0" algn="l">
              <a:lnSpc>
                <a:spcPct val="115700"/>
              </a:lnSpc>
              <a:spcBef>
                <a:spcPts val="0"/>
              </a:spcBef>
              <a:spcAft>
                <a:spcPts val="0"/>
              </a:spcAft>
              <a:buSzPts val="1750"/>
              <a:buFont typeface="Arial"/>
              <a:buChar char="○"/>
            </a:pPr>
            <a:r>
              <a:rPr i="1" lang="en-US" sz="1750">
                <a:latin typeface="Arial"/>
                <a:ea typeface="Arial"/>
                <a:cs typeface="Arial"/>
                <a:sym typeface="Arial"/>
              </a:rPr>
              <a:t>NO documentos que demuestren la condición de extranjero</a:t>
            </a:r>
            <a:endParaRPr sz="1750">
              <a:latin typeface="Arial"/>
              <a:ea typeface="Arial"/>
              <a:cs typeface="Arial"/>
              <a:sym typeface="Arial"/>
            </a:endParaRPr>
          </a:p>
          <a:p>
            <a:pPr indent="-386714" lvl="1" marL="1099820" marR="800735" rtl="0" algn="l">
              <a:lnSpc>
                <a:spcPct val="115700"/>
              </a:lnSpc>
              <a:spcBef>
                <a:spcPts val="0"/>
              </a:spcBef>
              <a:spcAft>
                <a:spcPts val="0"/>
              </a:spcAft>
              <a:buSzPts val="1750"/>
              <a:buFont typeface="Arial"/>
              <a:buChar char="○"/>
            </a:pPr>
            <a:r>
              <a:rPr i="1" lang="en-US" sz="1750">
                <a:latin typeface="Arial"/>
                <a:ea typeface="Arial"/>
                <a:cs typeface="Arial"/>
                <a:sym typeface="Arial"/>
              </a:rPr>
              <a:t>Copias con los miembros de la familia</a:t>
            </a:r>
            <a:endParaRPr sz="1750">
              <a:latin typeface="Arial"/>
              <a:ea typeface="Arial"/>
              <a:cs typeface="Arial"/>
              <a:sym typeface="Arial"/>
            </a:endParaRPr>
          </a:p>
          <a:p>
            <a:pPr indent="-386715" lvl="0" marL="596900" marR="496569" rtl="0" algn="l">
              <a:lnSpc>
                <a:spcPct val="115700"/>
              </a:lnSpc>
              <a:spcBef>
                <a:spcPts val="0"/>
              </a:spcBef>
              <a:spcAft>
                <a:spcPts val="0"/>
              </a:spcAft>
              <a:buSzPts val="1750"/>
              <a:buFont typeface="Arial"/>
              <a:buChar char="●"/>
            </a:pPr>
            <a:r>
              <a:rPr i="1" lang="en-US" sz="1750">
                <a:latin typeface="Arial"/>
                <a:ea typeface="Arial"/>
                <a:cs typeface="Arial"/>
                <a:sym typeface="Arial"/>
              </a:rPr>
              <a:t>Mostrar el paquete sólo DESPUÉS de la detencióna</a:t>
            </a:r>
            <a:endParaRPr sz="1750">
              <a:latin typeface="Arial"/>
              <a:ea typeface="Arial"/>
              <a:cs typeface="Arial"/>
              <a:sym typeface="Arial"/>
            </a:endParaRPr>
          </a:p>
          <a:p>
            <a:pPr indent="-386714" lvl="1" marL="1099820" marR="313690" rtl="0" algn="l">
              <a:lnSpc>
                <a:spcPct val="115700"/>
              </a:lnSpc>
              <a:spcBef>
                <a:spcPts val="0"/>
              </a:spcBef>
              <a:spcAft>
                <a:spcPts val="0"/>
              </a:spcAft>
              <a:buSzPts val="1750"/>
              <a:buFont typeface="Arial"/>
              <a:buChar char="○"/>
            </a:pPr>
            <a:r>
              <a:rPr i="1" lang="en-US" sz="1750">
                <a:latin typeface="Arial"/>
                <a:ea typeface="Arial"/>
                <a:cs typeface="Arial"/>
                <a:sym typeface="Arial"/>
              </a:rPr>
              <a:t>Aﬁrmar verbalmente que llevas más de 2 años en EE.UU.</a:t>
            </a:r>
            <a:endParaRPr sz="1750">
              <a:latin typeface="Arial"/>
              <a:ea typeface="Arial"/>
              <a:cs typeface="Arial"/>
              <a:sym typeface="Arial"/>
            </a:endParaRPr>
          </a:p>
          <a:p>
            <a:pPr indent="-386714" lvl="1" marL="1099820" marR="417194" rtl="0" algn="l">
              <a:lnSpc>
                <a:spcPct val="115700"/>
              </a:lnSpc>
              <a:spcBef>
                <a:spcPts val="0"/>
              </a:spcBef>
              <a:spcAft>
                <a:spcPts val="0"/>
              </a:spcAft>
              <a:buSzPts val="1750"/>
              <a:buFont typeface="Arial"/>
              <a:buChar char="○"/>
            </a:pPr>
            <a:r>
              <a:rPr i="1" lang="en-US" sz="1750">
                <a:latin typeface="Arial"/>
                <a:ea typeface="Arial"/>
                <a:cs typeface="Arial"/>
                <a:sym typeface="Arial"/>
              </a:rPr>
              <a:t>El abogado debe aﬁrmar también y registrar la interacción</a:t>
            </a:r>
            <a:endParaRPr sz="175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2"/>
          <p:cNvSpPr/>
          <p:nvPr/>
        </p:nvSpPr>
        <p:spPr>
          <a:xfrm>
            <a:off x="0" y="1057275"/>
            <a:ext cx="10058400" cy="5657850"/>
          </a:xfrm>
          <a:custGeom>
            <a:rect b="b" l="l" r="r" t="t"/>
            <a:pathLst>
              <a:path extrusionOk="0" h="5657850" w="10058400">
                <a:moveTo>
                  <a:pt x="10058400" y="0"/>
                </a:moveTo>
                <a:lnTo>
                  <a:pt x="0" y="0"/>
                </a:lnTo>
                <a:lnTo>
                  <a:pt x="0" y="5657850"/>
                </a:lnTo>
                <a:lnTo>
                  <a:pt x="10058400" y="5657850"/>
                </a:lnTo>
                <a:lnTo>
                  <a:pt x="100584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61" name="Google Shape;261;p32"/>
          <p:cNvSpPr txBox="1"/>
          <p:nvPr/>
        </p:nvSpPr>
        <p:spPr>
          <a:xfrm>
            <a:off x="901700" y="1621477"/>
            <a:ext cx="8255000" cy="4529445"/>
          </a:xfrm>
          <a:prstGeom prst="rect">
            <a:avLst/>
          </a:prstGeom>
          <a:noFill/>
          <a:ln cap="flat" cmpd="sng" w="31425">
            <a:solidFill>
              <a:srgbClr val="F8A72C"/>
            </a:solidFill>
            <a:prstDash val="solid"/>
            <a:round/>
            <a:headEnd len="sm" w="sm" type="none"/>
            <a:tailEnd len="sm" w="sm" type="none"/>
          </a:ln>
        </p:spPr>
        <p:txBody>
          <a:bodyPr anchorCtr="0" anchor="t" bIns="0" lIns="0" spcFirstLastPara="1" rIns="0" wrap="square" tIns="0">
            <a:spAutoFit/>
          </a:bodyPr>
          <a:lstStyle/>
          <a:p>
            <a:pPr indent="0" lvl="0" marL="0" rtl="0" algn="l">
              <a:lnSpc>
                <a:spcPct val="100000"/>
              </a:lnSpc>
              <a:spcBef>
                <a:spcPts val="0"/>
              </a:spcBef>
              <a:spcAft>
                <a:spcPts val="0"/>
              </a:spcAft>
              <a:buNone/>
            </a:pPr>
            <a:r>
              <a:t/>
            </a:r>
            <a:endParaRPr sz="3450">
              <a:latin typeface="Times New Roman"/>
              <a:ea typeface="Times New Roman"/>
              <a:cs typeface="Times New Roman"/>
              <a:sym typeface="Times New Roman"/>
            </a:endParaRPr>
          </a:p>
          <a:p>
            <a:pPr indent="0" lvl="0" marL="0" rtl="0" algn="l">
              <a:lnSpc>
                <a:spcPct val="100000"/>
              </a:lnSpc>
              <a:spcBef>
                <a:spcPts val="2225"/>
              </a:spcBef>
              <a:spcAft>
                <a:spcPts val="0"/>
              </a:spcAft>
              <a:buNone/>
            </a:pPr>
            <a:r>
              <a:t/>
            </a:r>
            <a:endParaRPr sz="3450">
              <a:latin typeface="Times New Roman"/>
              <a:ea typeface="Times New Roman"/>
              <a:cs typeface="Times New Roman"/>
              <a:sym typeface="Times New Roman"/>
            </a:endParaRPr>
          </a:p>
          <a:p>
            <a:pPr indent="0" lvl="0" marL="0" marR="106679" rtl="0" algn="ctr">
              <a:lnSpc>
                <a:spcPct val="100000"/>
              </a:lnSpc>
              <a:spcBef>
                <a:spcPts val="5"/>
              </a:spcBef>
              <a:spcAft>
                <a:spcPts val="0"/>
              </a:spcAft>
              <a:buNone/>
            </a:pPr>
            <a:r>
              <a:rPr b="1" lang="en-US" sz="3450">
                <a:solidFill>
                  <a:srgbClr val="FFFFFF"/>
                </a:solidFill>
                <a:latin typeface="Arial"/>
                <a:ea typeface="Arial"/>
                <a:cs typeface="Arial"/>
                <a:sym typeface="Arial"/>
              </a:rPr>
              <a:t>KNOW YOUR RIGHTS</a:t>
            </a:r>
            <a:endParaRPr b="1" sz="3450">
              <a:solidFill>
                <a:srgbClr val="FFFFFF"/>
              </a:solidFill>
              <a:latin typeface="Arial"/>
              <a:ea typeface="Arial"/>
              <a:cs typeface="Arial"/>
              <a:sym typeface="Arial"/>
            </a:endParaRPr>
          </a:p>
          <a:p>
            <a:pPr indent="0" lvl="0" marL="0" marR="106679" rtl="0" algn="ctr">
              <a:lnSpc>
                <a:spcPct val="100000"/>
              </a:lnSpc>
              <a:spcBef>
                <a:spcPts val="5"/>
              </a:spcBef>
              <a:spcAft>
                <a:spcPts val="0"/>
              </a:spcAft>
              <a:buNone/>
            </a:pPr>
            <a:r>
              <a:rPr b="1" lang="en-US" sz="3450">
                <a:solidFill>
                  <a:srgbClr val="FFFFFF"/>
                </a:solidFill>
                <a:latin typeface="Arial"/>
                <a:ea typeface="Arial"/>
                <a:cs typeface="Arial"/>
                <a:sym typeface="Arial"/>
              </a:rPr>
              <a:t>RESOURCES</a:t>
            </a:r>
            <a:endParaRPr sz="3450">
              <a:latin typeface="Arial"/>
              <a:ea typeface="Arial"/>
              <a:cs typeface="Arial"/>
              <a:sym typeface="Arial"/>
            </a:endParaRPr>
          </a:p>
          <a:p>
            <a:pPr indent="0" lvl="0" marL="0" marR="108585" rtl="0" algn="ctr">
              <a:lnSpc>
                <a:spcPct val="100000"/>
              </a:lnSpc>
              <a:spcBef>
                <a:spcPts val="40"/>
              </a:spcBef>
              <a:spcAft>
                <a:spcPts val="0"/>
              </a:spcAft>
              <a:buNone/>
            </a:pPr>
            <a:r>
              <a:rPr b="1" i="1" lang="en-US" sz="3450">
                <a:solidFill>
                  <a:srgbClr val="FFFFFF"/>
                </a:solidFill>
                <a:latin typeface="Arial"/>
                <a:ea typeface="Arial"/>
                <a:cs typeface="Arial"/>
                <a:sym typeface="Arial"/>
              </a:rPr>
              <a:t>CONOZCA SUS DERECHOS</a:t>
            </a:r>
            <a:endParaRPr b="1" i="1" sz="3450">
              <a:solidFill>
                <a:srgbClr val="FFFFFF"/>
              </a:solidFill>
              <a:latin typeface="Arial"/>
              <a:ea typeface="Arial"/>
              <a:cs typeface="Arial"/>
              <a:sym typeface="Arial"/>
            </a:endParaRPr>
          </a:p>
          <a:p>
            <a:pPr indent="0" lvl="0" marL="0" marR="108585" rtl="0" algn="ctr">
              <a:spcBef>
                <a:spcPts val="40"/>
              </a:spcBef>
              <a:spcAft>
                <a:spcPts val="0"/>
              </a:spcAft>
              <a:buNone/>
            </a:pPr>
            <a:r>
              <a:rPr b="1" lang="en-US" sz="3450">
                <a:solidFill>
                  <a:srgbClr val="FFFFFF"/>
                </a:solidFill>
                <a:latin typeface="Arial"/>
                <a:ea typeface="Arial"/>
                <a:cs typeface="Arial"/>
                <a:sym typeface="Arial"/>
              </a:rPr>
              <a:t>RECURSOS</a:t>
            </a:r>
            <a:endParaRPr/>
          </a:p>
          <a:p>
            <a:pPr indent="0" lvl="0" marL="0" marR="108585" rtl="0" algn="ctr">
              <a:spcBef>
                <a:spcPts val="40"/>
              </a:spcBef>
              <a:spcAft>
                <a:spcPts val="0"/>
              </a:spcAft>
              <a:buNone/>
            </a:pPr>
            <a:r>
              <a:t/>
            </a:r>
            <a:endParaRPr b="1" sz="3450">
              <a:solidFill>
                <a:srgbClr val="FFFFFF"/>
              </a:solidFill>
              <a:latin typeface="Arial"/>
              <a:ea typeface="Arial"/>
              <a:cs typeface="Arial"/>
              <a:sym typeface="Arial"/>
            </a:endParaRPr>
          </a:p>
          <a:p>
            <a:pPr indent="0" lvl="0" marL="0" marR="108585" rtl="0" algn="ctr">
              <a:spcBef>
                <a:spcPts val="40"/>
              </a:spcBef>
              <a:spcAft>
                <a:spcPts val="0"/>
              </a:spcAft>
              <a:buNone/>
            </a:pPr>
            <a:r>
              <a:t/>
            </a:r>
            <a:endParaRPr sz="345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5" name="Shape 265"/>
        <p:cNvGrpSpPr/>
        <p:nvPr/>
      </p:nvGrpSpPr>
      <p:grpSpPr>
        <a:xfrm>
          <a:off x="0" y="0"/>
          <a:ext cx="0" cy="0"/>
          <a:chOff x="0" y="0"/>
          <a:chExt cx="0" cy="0"/>
        </a:xfrm>
      </p:grpSpPr>
      <p:grpSp>
        <p:nvGrpSpPr>
          <p:cNvPr id="266" name="Google Shape;266;p33"/>
          <p:cNvGrpSpPr/>
          <p:nvPr/>
        </p:nvGrpSpPr>
        <p:grpSpPr>
          <a:xfrm>
            <a:off x="0" y="1057275"/>
            <a:ext cx="10058400" cy="1331595"/>
            <a:chOff x="0" y="1057275"/>
            <a:chExt cx="10058400" cy="1331595"/>
          </a:xfrm>
        </p:grpSpPr>
        <p:sp>
          <p:nvSpPr>
            <p:cNvPr id="267" name="Google Shape;267;p33"/>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549E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68" name="Google Shape;268;p33"/>
            <p:cNvSpPr/>
            <p:nvPr/>
          </p:nvSpPr>
          <p:spPr>
            <a:xfrm>
              <a:off x="0" y="2388714"/>
              <a:ext cx="10058400" cy="0"/>
            </a:xfrm>
            <a:custGeom>
              <a:rect b="b" l="l" r="r" t="t"/>
              <a:pathLst>
                <a:path extrusionOk="0" h="120000" w="10058400">
                  <a:moveTo>
                    <a:pt x="10058399" y="0"/>
                  </a:moveTo>
                  <a:lnTo>
                    <a:pt x="0" y="0"/>
                  </a:lnTo>
                </a:path>
              </a:pathLst>
            </a:custGeom>
            <a:noFill/>
            <a:ln cap="flat" cmpd="sng" w="1047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69" name="Google Shape;269;p33"/>
          <p:cNvSpPr txBox="1"/>
          <p:nvPr/>
        </p:nvSpPr>
        <p:spPr>
          <a:xfrm>
            <a:off x="0" y="2484029"/>
            <a:ext cx="10058400" cy="404598"/>
          </a:xfrm>
          <a:prstGeom prst="rect">
            <a:avLst/>
          </a:prstGeom>
          <a:noFill/>
          <a:ln cap="flat" cmpd="sng" w="20950">
            <a:solidFill>
              <a:srgbClr val="FBAB18"/>
            </a:solidFill>
            <a:prstDash val="solid"/>
            <a:round/>
            <a:headEnd len="sm" w="sm" type="none"/>
            <a:tailEnd len="sm" w="sm" type="none"/>
          </a:ln>
        </p:spPr>
        <p:txBody>
          <a:bodyPr anchorCtr="0" anchor="t" bIns="0" lIns="0" spcFirstLastPara="1" rIns="0" wrap="square" tIns="88250">
            <a:spAutoFit/>
          </a:bodyPr>
          <a:lstStyle/>
          <a:p>
            <a:pPr indent="-411480" lvl="0" marL="596900" rtl="0" algn="l">
              <a:lnSpc>
                <a:spcPct val="100000"/>
              </a:lnSpc>
              <a:spcBef>
                <a:spcPts val="0"/>
              </a:spcBef>
              <a:spcAft>
                <a:spcPts val="0"/>
              </a:spcAft>
              <a:buClr>
                <a:srgbClr val="4D923D"/>
              </a:buClr>
              <a:buSzPts val="2050"/>
              <a:buFont typeface="Arial"/>
              <a:buChar char="●"/>
            </a:pPr>
            <a:r>
              <a:rPr b="1" lang="en-US" sz="2050" u="sng">
                <a:solidFill>
                  <a:srgbClr val="4D923D"/>
                </a:solidFill>
                <a:latin typeface="Arial"/>
                <a:ea typeface="Arial"/>
                <a:cs typeface="Arial"/>
                <a:sym typeface="Arial"/>
                <a:hlinkClick r:id="rId3">
                  <a:extLst>
                    <a:ext uri="{A12FA001-AC4F-418D-AE19-62706E023703}">
                      <ahyp:hlinkClr val="tx"/>
                    </a:ext>
                  </a:extLst>
                </a:hlinkClick>
              </a:rPr>
              <a:t>www.immigrationlawhelp.org</a:t>
            </a:r>
            <a:endParaRPr sz="2050">
              <a:latin typeface="Arial"/>
              <a:ea typeface="Arial"/>
              <a:cs typeface="Arial"/>
              <a:sym typeface="Arial"/>
            </a:endParaRPr>
          </a:p>
        </p:txBody>
      </p:sp>
      <p:pic>
        <p:nvPicPr>
          <p:cNvPr id="270" name="Google Shape;270;p33"/>
          <p:cNvPicPr preferRelativeResize="0"/>
          <p:nvPr/>
        </p:nvPicPr>
        <p:blipFill rotWithShape="1">
          <a:blip r:embed="rId4">
            <a:alphaModFix/>
          </a:blip>
          <a:srcRect b="0" l="0" r="0" t="0"/>
          <a:stretch/>
        </p:blipFill>
        <p:spPr>
          <a:xfrm>
            <a:off x="753280" y="2990250"/>
            <a:ext cx="8466749" cy="3724874"/>
          </a:xfrm>
          <a:prstGeom prst="rect">
            <a:avLst/>
          </a:prstGeom>
          <a:noFill/>
          <a:ln>
            <a:noFill/>
          </a:ln>
        </p:spPr>
      </p:pic>
      <p:sp>
        <p:nvSpPr>
          <p:cNvPr id="271" name="Google Shape;271;p33"/>
          <p:cNvSpPr txBox="1"/>
          <p:nvPr>
            <p:ph type="title"/>
          </p:nvPr>
        </p:nvSpPr>
        <p:spPr>
          <a:xfrm>
            <a:off x="420446" y="1146560"/>
            <a:ext cx="9217508" cy="989043"/>
          </a:xfrm>
          <a:prstGeom prst="rect">
            <a:avLst/>
          </a:prstGeom>
          <a:noFill/>
          <a:ln>
            <a:noFill/>
          </a:ln>
        </p:spPr>
        <p:txBody>
          <a:bodyPr anchorCtr="0" anchor="t" bIns="0" lIns="0" spcFirstLastPara="1" rIns="0" wrap="square" tIns="95550">
            <a:spAutoFit/>
          </a:bodyPr>
          <a:lstStyle/>
          <a:p>
            <a:pPr indent="0" lvl="0" marL="0" rtl="0" algn="ctr">
              <a:lnSpc>
                <a:spcPct val="100000"/>
              </a:lnSpc>
              <a:spcBef>
                <a:spcPts val="0"/>
              </a:spcBef>
              <a:spcAft>
                <a:spcPts val="0"/>
              </a:spcAft>
              <a:buNone/>
            </a:pPr>
            <a:r>
              <a:rPr lang="en-US"/>
              <a:t>KNOW YOUR RIGHTS - Resources to Share</a:t>
            </a:r>
            <a:endParaRPr/>
          </a:p>
          <a:p>
            <a:pPr indent="0" lvl="0" marL="0" rtl="0" algn="ctr">
              <a:lnSpc>
                <a:spcPct val="100000"/>
              </a:lnSpc>
              <a:spcBef>
                <a:spcPts val="45"/>
              </a:spcBef>
              <a:spcAft>
                <a:spcPts val="0"/>
              </a:spcAft>
              <a:buNone/>
            </a:pPr>
            <a:r>
              <a:rPr i="1" lang="en-US">
                <a:latin typeface="Arial"/>
                <a:ea typeface="Arial"/>
                <a:cs typeface="Arial"/>
                <a:sym typeface="Arial"/>
              </a:rPr>
              <a:t>CONOCE TUS DERECHOS - Recursos para compartir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5" name="Shape 275"/>
        <p:cNvGrpSpPr/>
        <p:nvPr/>
      </p:nvGrpSpPr>
      <p:grpSpPr>
        <a:xfrm>
          <a:off x="0" y="0"/>
          <a:ext cx="0" cy="0"/>
          <a:chOff x="0" y="0"/>
          <a:chExt cx="0" cy="0"/>
        </a:xfrm>
      </p:grpSpPr>
      <p:sp>
        <p:nvSpPr>
          <p:cNvPr id="276" name="Google Shape;276;p35"/>
          <p:cNvSpPr/>
          <p:nvPr/>
        </p:nvSpPr>
        <p:spPr>
          <a:xfrm>
            <a:off x="0" y="1057275"/>
            <a:ext cx="10058400" cy="5657850"/>
          </a:xfrm>
          <a:custGeom>
            <a:rect b="b" l="l" r="r" t="t"/>
            <a:pathLst>
              <a:path extrusionOk="0" h="5657850" w="10058400">
                <a:moveTo>
                  <a:pt x="10058400" y="0"/>
                </a:moveTo>
                <a:lnTo>
                  <a:pt x="0" y="0"/>
                </a:lnTo>
                <a:lnTo>
                  <a:pt x="0" y="5657850"/>
                </a:lnTo>
                <a:lnTo>
                  <a:pt x="10058400" y="5657850"/>
                </a:lnTo>
                <a:lnTo>
                  <a:pt x="10058400" y="0"/>
                </a:lnTo>
                <a:close/>
              </a:path>
            </a:pathLst>
          </a:custGeom>
          <a:solidFill>
            <a:srgbClr val="F8A72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7" name="Google Shape;277;p35"/>
          <p:cNvPicPr preferRelativeResize="0"/>
          <p:nvPr/>
        </p:nvPicPr>
        <p:blipFill rotWithShape="1">
          <a:blip r:embed="rId3">
            <a:alphaModFix/>
          </a:blip>
          <a:srcRect b="0" l="0" r="0" t="0"/>
          <a:stretch/>
        </p:blipFill>
        <p:spPr>
          <a:xfrm>
            <a:off x="1683068" y="2446300"/>
            <a:ext cx="2308872" cy="2308872"/>
          </a:xfrm>
          <a:prstGeom prst="rect">
            <a:avLst/>
          </a:prstGeom>
          <a:noFill/>
          <a:ln>
            <a:noFill/>
          </a:ln>
        </p:spPr>
      </p:pic>
      <p:pic>
        <p:nvPicPr>
          <p:cNvPr id="278" name="Google Shape;278;p35"/>
          <p:cNvPicPr preferRelativeResize="0"/>
          <p:nvPr/>
        </p:nvPicPr>
        <p:blipFill rotWithShape="1">
          <a:blip r:embed="rId4">
            <a:alphaModFix/>
          </a:blip>
          <a:srcRect b="0" l="0" r="0" t="0"/>
          <a:stretch/>
        </p:blipFill>
        <p:spPr>
          <a:xfrm>
            <a:off x="6286445" y="2459334"/>
            <a:ext cx="2263140" cy="2282813"/>
          </a:xfrm>
          <a:prstGeom prst="rect">
            <a:avLst/>
          </a:prstGeom>
          <a:noFill/>
          <a:ln>
            <a:noFill/>
          </a:ln>
        </p:spPr>
      </p:pic>
      <p:sp>
        <p:nvSpPr>
          <p:cNvPr id="279" name="Google Shape;279;p35"/>
          <p:cNvSpPr txBox="1"/>
          <p:nvPr/>
        </p:nvSpPr>
        <p:spPr>
          <a:xfrm>
            <a:off x="1650767" y="4724724"/>
            <a:ext cx="2374900" cy="994410"/>
          </a:xfrm>
          <a:prstGeom prst="rect">
            <a:avLst/>
          </a:prstGeom>
          <a:noFill/>
          <a:ln>
            <a:noFill/>
          </a:ln>
        </p:spPr>
        <p:txBody>
          <a:bodyPr anchorCtr="0" anchor="t" bIns="0" lIns="0" spcFirstLastPara="1" rIns="0" wrap="square" tIns="161275">
            <a:spAutoFit/>
          </a:bodyPr>
          <a:lstStyle/>
          <a:p>
            <a:pPr indent="0" lvl="0" marL="0" rtl="0" algn="ctr">
              <a:lnSpc>
                <a:spcPct val="100000"/>
              </a:lnSpc>
              <a:spcBef>
                <a:spcPts val="0"/>
              </a:spcBef>
              <a:spcAft>
                <a:spcPts val="0"/>
              </a:spcAft>
              <a:buNone/>
            </a:pPr>
            <a:r>
              <a:rPr b="1" lang="en-US" sz="2200" u="sng">
                <a:solidFill>
                  <a:srgbClr val="4D923D"/>
                </a:solidFill>
                <a:latin typeface="Arial"/>
                <a:ea typeface="Arial"/>
                <a:cs typeface="Arial"/>
                <a:sym typeface="Arial"/>
              </a:rPr>
              <a:t>IRC WEBSITE</a:t>
            </a:r>
            <a:endParaRPr sz="2200">
              <a:latin typeface="Arial"/>
              <a:ea typeface="Arial"/>
              <a:cs typeface="Arial"/>
              <a:sym typeface="Arial"/>
            </a:endParaRPr>
          </a:p>
          <a:p>
            <a:pPr indent="0" lvl="0" marL="0" rtl="0" algn="ctr">
              <a:lnSpc>
                <a:spcPct val="100000"/>
              </a:lnSpc>
              <a:spcBef>
                <a:spcPts val="1175"/>
              </a:spcBef>
              <a:spcAft>
                <a:spcPts val="0"/>
              </a:spcAft>
              <a:buNone/>
            </a:pPr>
            <a:r>
              <a:rPr b="1" i="1" lang="en-US" sz="2200" u="sng">
                <a:solidFill>
                  <a:srgbClr val="4D923D"/>
                </a:solidFill>
                <a:latin typeface="Arial"/>
                <a:ea typeface="Arial"/>
                <a:cs typeface="Arial"/>
                <a:sym typeface="Arial"/>
              </a:rPr>
              <a:t>SITIO WEB DEL IRC</a:t>
            </a:r>
            <a:endParaRPr sz="2200">
              <a:latin typeface="Arial"/>
              <a:ea typeface="Arial"/>
              <a:cs typeface="Arial"/>
              <a:sym typeface="Arial"/>
            </a:endParaRPr>
          </a:p>
        </p:txBody>
      </p:sp>
      <p:sp>
        <p:nvSpPr>
          <p:cNvPr id="280" name="Google Shape;280;p35"/>
          <p:cNvSpPr txBox="1"/>
          <p:nvPr/>
        </p:nvSpPr>
        <p:spPr>
          <a:xfrm>
            <a:off x="5975109" y="4724724"/>
            <a:ext cx="2886075" cy="994410"/>
          </a:xfrm>
          <a:prstGeom prst="rect">
            <a:avLst/>
          </a:prstGeom>
          <a:noFill/>
          <a:ln>
            <a:noFill/>
          </a:ln>
        </p:spPr>
        <p:txBody>
          <a:bodyPr anchorCtr="0" anchor="t" bIns="0" lIns="0" spcFirstLastPara="1" rIns="0" wrap="square" tIns="161275">
            <a:spAutoFit/>
          </a:bodyPr>
          <a:lstStyle/>
          <a:p>
            <a:pPr indent="0" lvl="0" marL="12700" rtl="0" algn="l">
              <a:lnSpc>
                <a:spcPct val="100000"/>
              </a:lnSpc>
              <a:spcBef>
                <a:spcPts val="0"/>
              </a:spcBef>
              <a:spcAft>
                <a:spcPts val="0"/>
              </a:spcAft>
              <a:buNone/>
            </a:pPr>
            <a:r>
              <a:rPr b="1" lang="en-US" sz="2200" u="sng">
                <a:solidFill>
                  <a:srgbClr val="4D923D"/>
                </a:solidFill>
                <a:latin typeface="Arial"/>
                <a:ea typeface="Arial"/>
                <a:cs typeface="Arial"/>
                <a:sym typeface="Arial"/>
              </a:rPr>
              <a:t>CRITICAL RESOURCES</a:t>
            </a:r>
            <a:endParaRPr sz="2200">
              <a:latin typeface="Arial"/>
              <a:ea typeface="Arial"/>
              <a:cs typeface="Arial"/>
              <a:sym typeface="Arial"/>
            </a:endParaRPr>
          </a:p>
          <a:p>
            <a:pPr indent="0" lvl="0" marL="118110" rtl="0" algn="l">
              <a:lnSpc>
                <a:spcPct val="100000"/>
              </a:lnSpc>
              <a:spcBef>
                <a:spcPts val="1175"/>
              </a:spcBef>
              <a:spcAft>
                <a:spcPts val="0"/>
              </a:spcAft>
              <a:buNone/>
            </a:pPr>
            <a:r>
              <a:rPr b="1" i="1" lang="en-US" sz="2200" u="sng">
                <a:solidFill>
                  <a:srgbClr val="4D923D"/>
                </a:solidFill>
                <a:latin typeface="Arial"/>
                <a:ea typeface="Arial"/>
                <a:cs typeface="Arial"/>
                <a:sym typeface="Arial"/>
              </a:rPr>
              <a:t>RECURSOS CRÍTICOS</a:t>
            </a:r>
            <a:endParaRPr sz="22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 name="Shape 59"/>
        <p:cNvGrpSpPr/>
        <p:nvPr/>
      </p:nvGrpSpPr>
      <p:grpSpPr>
        <a:xfrm>
          <a:off x="0" y="0"/>
          <a:ext cx="0" cy="0"/>
          <a:chOff x="0" y="0"/>
          <a:chExt cx="0" cy="0"/>
        </a:xfrm>
      </p:grpSpPr>
      <p:sp>
        <p:nvSpPr>
          <p:cNvPr id="60" name="Google Shape;60;p4"/>
          <p:cNvSpPr/>
          <p:nvPr/>
        </p:nvSpPr>
        <p:spPr>
          <a:xfrm>
            <a:off x="0" y="1057275"/>
            <a:ext cx="10058400" cy="5657850"/>
          </a:xfrm>
          <a:custGeom>
            <a:rect b="b" l="l" r="r" t="t"/>
            <a:pathLst>
              <a:path extrusionOk="0" h="5657850" w="10058400">
                <a:moveTo>
                  <a:pt x="10058400" y="0"/>
                </a:moveTo>
                <a:lnTo>
                  <a:pt x="0" y="0"/>
                </a:lnTo>
                <a:lnTo>
                  <a:pt x="0" y="5657850"/>
                </a:lnTo>
                <a:lnTo>
                  <a:pt x="10058400" y="5657850"/>
                </a:lnTo>
                <a:lnTo>
                  <a:pt x="100584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1" name="Google Shape;61;p4"/>
          <p:cNvSpPr txBox="1"/>
          <p:nvPr/>
        </p:nvSpPr>
        <p:spPr>
          <a:xfrm>
            <a:off x="901700" y="2683307"/>
            <a:ext cx="8255000" cy="2123658"/>
          </a:xfrm>
          <a:prstGeom prst="rect">
            <a:avLst/>
          </a:prstGeom>
          <a:noFill/>
          <a:ln cap="flat" cmpd="sng" w="31425">
            <a:solidFill>
              <a:srgbClr val="F8A72C"/>
            </a:solidFill>
            <a:prstDash val="solid"/>
            <a:round/>
            <a:headEnd len="sm" w="sm" type="none"/>
            <a:tailEnd len="sm" w="sm" type="none"/>
          </a:ln>
        </p:spPr>
        <p:txBody>
          <a:bodyPr anchorCtr="0" anchor="t" bIns="0" lIns="0" spcFirstLastPara="1" rIns="0" wrap="square" tIns="0">
            <a:spAutoFit/>
          </a:bodyPr>
          <a:lstStyle/>
          <a:p>
            <a:pPr indent="0" lvl="0" marL="0" rtl="0" algn="l">
              <a:lnSpc>
                <a:spcPct val="100000"/>
              </a:lnSpc>
              <a:spcBef>
                <a:spcPts val="0"/>
              </a:spcBef>
              <a:spcAft>
                <a:spcPts val="0"/>
              </a:spcAft>
              <a:buNone/>
            </a:pPr>
            <a:r>
              <a:t/>
            </a:r>
            <a:endParaRPr sz="3450">
              <a:latin typeface="Times New Roman"/>
              <a:ea typeface="Times New Roman"/>
              <a:cs typeface="Times New Roman"/>
              <a:sym typeface="Times New Roman"/>
            </a:endParaRPr>
          </a:p>
          <a:p>
            <a:pPr indent="0" lvl="0" marL="0" marR="106679" rtl="0" algn="ctr">
              <a:lnSpc>
                <a:spcPct val="100000"/>
              </a:lnSpc>
              <a:spcBef>
                <a:spcPts val="5"/>
              </a:spcBef>
              <a:spcAft>
                <a:spcPts val="0"/>
              </a:spcAft>
              <a:buNone/>
            </a:pPr>
            <a:r>
              <a:rPr b="1" lang="en-US" sz="3450">
                <a:solidFill>
                  <a:srgbClr val="FFFFFF"/>
                </a:solidFill>
                <a:latin typeface="Arial"/>
                <a:ea typeface="Arial"/>
                <a:cs typeface="Arial"/>
                <a:sym typeface="Arial"/>
              </a:rPr>
              <a:t>KNOW YOUR RIGHTS</a:t>
            </a:r>
            <a:endParaRPr sz="3450">
              <a:latin typeface="Arial"/>
              <a:ea typeface="Arial"/>
              <a:cs typeface="Arial"/>
              <a:sym typeface="Arial"/>
            </a:endParaRPr>
          </a:p>
          <a:p>
            <a:pPr indent="0" lvl="0" marL="0" marR="108585" rtl="0" algn="ctr">
              <a:lnSpc>
                <a:spcPct val="100000"/>
              </a:lnSpc>
              <a:spcBef>
                <a:spcPts val="40"/>
              </a:spcBef>
              <a:spcAft>
                <a:spcPts val="0"/>
              </a:spcAft>
              <a:buNone/>
            </a:pPr>
            <a:r>
              <a:rPr b="1" i="1" lang="en-US" sz="3450">
                <a:solidFill>
                  <a:srgbClr val="FFFFFF"/>
                </a:solidFill>
                <a:latin typeface="Arial"/>
                <a:ea typeface="Arial"/>
                <a:cs typeface="Arial"/>
                <a:sym typeface="Arial"/>
              </a:rPr>
              <a:t>CONOZCA SUS DERECHOS</a:t>
            </a:r>
            <a:endParaRPr b="1" i="1" sz="3450">
              <a:solidFill>
                <a:srgbClr val="FFFFFF"/>
              </a:solidFill>
              <a:latin typeface="Arial"/>
              <a:ea typeface="Arial"/>
              <a:cs typeface="Arial"/>
              <a:sym typeface="Arial"/>
            </a:endParaRPr>
          </a:p>
          <a:p>
            <a:pPr indent="0" lvl="0" marL="0" marR="108585" rtl="0" algn="ctr">
              <a:lnSpc>
                <a:spcPct val="100000"/>
              </a:lnSpc>
              <a:spcBef>
                <a:spcPts val="40"/>
              </a:spcBef>
              <a:spcAft>
                <a:spcPts val="0"/>
              </a:spcAft>
              <a:buNone/>
            </a:pPr>
            <a:r>
              <a:t/>
            </a:r>
            <a:endParaRPr sz="345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6"/>
          <p:cNvSpPr txBox="1"/>
          <p:nvPr>
            <p:ph type="title"/>
          </p:nvPr>
        </p:nvSpPr>
        <p:spPr>
          <a:xfrm>
            <a:off x="2321007" y="2362200"/>
            <a:ext cx="5416386" cy="2551981"/>
          </a:xfrm>
          <a:prstGeom prst="rect">
            <a:avLst/>
          </a:prstGeom>
          <a:noFill/>
          <a:ln>
            <a:noFill/>
          </a:ln>
        </p:spPr>
        <p:txBody>
          <a:bodyPr anchorCtr="0" anchor="t" bIns="0" lIns="0" spcFirstLastPara="1" rIns="0" wrap="square" tIns="431800">
            <a:spAutoFit/>
          </a:bodyPr>
          <a:lstStyle/>
          <a:p>
            <a:pPr indent="0" lvl="0" marL="0" rtl="0" algn="ctr">
              <a:lnSpc>
                <a:spcPct val="100000"/>
              </a:lnSpc>
              <a:spcBef>
                <a:spcPts val="0"/>
              </a:spcBef>
              <a:spcAft>
                <a:spcPts val="0"/>
              </a:spcAft>
              <a:buNone/>
            </a:pPr>
            <a:r>
              <a:rPr lang="en-US" sz="5500"/>
              <a:t>QUESTIONS?</a:t>
            </a:r>
            <a:endParaRPr/>
          </a:p>
          <a:p>
            <a:pPr indent="0" lvl="0" marL="0" rtl="0" algn="ctr">
              <a:lnSpc>
                <a:spcPct val="100000"/>
              </a:lnSpc>
              <a:spcBef>
                <a:spcPts val="3300"/>
              </a:spcBef>
              <a:spcAft>
                <a:spcPts val="0"/>
              </a:spcAft>
              <a:buNone/>
            </a:pPr>
            <a:r>
              <a:rPr i="1" lang="en-US" sz="5500">
                <a:solidFill>
                  <a:srgbClr val="000000"/>
                </a:solidFill>
                <a:latin typeface="Arial"/>
                <a:ea typeface="Arial"/>
                <a:cs typeface="Arial"/>
                <a:sym typeface="Arial"/>
              </a:rPr>
              <a:t>¿PREGUNTAS?</a:t>
            </a:r>
            <a:endParaRPr sz="55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 name="Shape 65"/>
        <p:cNvGrpSpPr/>
        <p:nvPr/>
      </p:nvGrpSpPr>
      <p:grpSpPr>
        <a:xfrm>
          <a:off x="0" y="0"/>
          <a:ext cx="0" cy="0"/>
          <a:chOff x="0" y="0"/>
          <a:chExt cx="0" cy="0"/>
        </a:xfrm>
      </p:grpSpPr>
      <p:sp>
        <p:nvSpPr>
          <p:cNvPr id="66" name="Google Shape;66;p5"/>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F8A72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solidFill>
                <a:srgbClr val="F8A72C"/>
              </a:solidFill>
            </a:endParaRPr>
          </a:p>
        </p:txBody>
      </p:sp>
      <p:sp>
        <p:nvSpPr>
          <p:cNvPr id="67" name="Google Shape;67;p5"/>
          <p:cNvSpPr txBox="1"/>
          <p:nvPr>
            <p:ph type="title"/>
          </p:nvPr>
        </p:nvSpPr>
        <p:spPr>
          <a:xfrm>
            <a:off x="536092" y="1132219"/>
            <a:ext cx="8986214" cy="1045940"/>
          </a:xfrm>
          <a:prstGeom prst="rect">
            <a:avLst/>
          </a:prstGeom>
          <a:noFill/>
          <a:ln>
            <a:noFill/>
          </a:ln>
        </p:spPr>
        <p:txBody>
          <a:bodyPr anchorCtr="0" anchor="t" bIns="0" lIns="0" spcFirstLastPara="1" rIns="0" wrap="square" tIns="151900">
            <a:spAutoFit/>
          </a:bodyPr>
          <a:lstStyle/>
          <a:p>
            <a:pPr indent="0" lvl="0" marL="0" rtl="0" algn="ctr">
              <a:lnSpc>
                <a:spcPct val="100000"/>
              </a:lnSpc>
              <a:spcBef>
                <a:spcPts val="0"/>
              </a:spcBef>
              <a:spcAft>
                <a:spcPts val="0"/>
              </a:spcAft>
              <a:buNone/>
            </a:pPr>
            <a:r>
              <a:rPr lang="en-US">
                <a:solidFill>
                  <a:srgbClr val="000000"/>
                </a:solidFill>
              </a:rPr>
              <a:t>FOURTH AMENDMENT</a:t>
            </a:r>
            <a:endParaRPr/>
          </a:p>
          <a:p>
            <a:pPr indent="0" lvl="0" marL="0" rtl="0" algn="ctr">
              <a:lnSpc>
                <a:spcPct val="100000"/>
              </a:lnSpc>
              <a:spcBef>
                <a:spcPts val="45"/>
              </a:spcBef>
              <a:spcAft>
                <a:spcPts val="0"/>
              </a:spcAft>
              <a:buNone/>
            </a:pPr>
            <a:r>
              <a:rPr i="1" lang="en-US">
                <a:solidFill>
                  <a:srgbClr val="000000"/>
                </a:solidFill>
                <a:latin typeface="Arial"/>
                <a:ea typeface="Arial"/>
                <a:cs typeface="Arial"/>
                <a:sym typeface="Arial"/>
              </a:rPr>
              <a:t>CUARTA ENMIENDA</a:t>
            </a:r>
            <a:endParaRPr/>
          </a:p>
        </p:txBody>
      </p:sp>
      <p:sp>
        <p:nvSpPr>
          <p:cNvPr id="68" name="Google Shape;68;p5"/>
          <p:cNvSpPr txBox="1"/>
          <p:nvPr/>
        </p:nvSpPr>
        <p:spPr>
          <a:xfrm>
            <a:off x="1104899" y="3124200"/>
            <a:ext cx="7848600" cy="2621230"/>
          </a:xfrm>
          <a:prstGeom prst="rect">
            <a:avLst/>
          </a:prstGeom>
          <a:noFill/>
          <a:ln>
            <a:noFill/>
          </a:ln>
        </p:spPr>
        <p:txBody>
          <a:bodyPr anchorCtr="0" anchor="t" bIns="0" lIns="0" spcFirstLastPara="1" rIns="0" wrap="square" tIns="12700">
            <a:spAutoFit/>
          </a:bodyPr>
          <a:lstStyle/>
          <a:p>
            <a:pPr indent="0" lvl="0" marL="12065" marR="5080" rtl="0" algn="ctr">
              <a:lnSpc>
                <a:spcPct val="100000"/>
              </a:lnSpc>
              <a:spcBef>
                <a:spcPts val="0"/>
              </a:spcBef>
              <a:spcAft>
                <a:spcPts val="0"/>
              </a:spcAft>
              <a:buNone/>
            </a:pPr>
            <a:r>
              <a:rPr b="1" lang="en-US" sz="3300">
                <a:latin typeface="Arial"/>
                <a:ea typeface="Arial"/>
                <a:cs typeface="Arial"/>
                <a:sym typeface="Arial"/>
              </a:rPr>
              <a:t>Prohibition against unreasonable search and seizures.</a:t>
            </a:r>
            <a:endParaRPr sz="3300">
              <a:latin typeface="Arial"/>
              <a:ea typeface="Arial"/>
              <a:cs typeface="Arial"/>
              <a:sym typeface="Arial"/>
            </a:endParaRPr>
          </a:p>
          <a:p>
            <a:pPr indent="0" lvl="0" marL="104139" rtl="0" algn="ctr">
              <a:lnSpc>
                <a:spcPct val="100000"/>
              </a:lnSpc>
              <a:spcBef>
                <a:spcPts val="4515"/>
              </a:spcBef>
              <a:spcAft>
                <a:spcPts val="0"/>
              </a:spcAft>
              <a:buNone/>
            </a:pPr>
            <a:r>
              <a:rPr b="1" i="1" lang="en-US" sz="3300">
                <a:latin typeface="Arial"/>
                <a:ea typeface="Arial"/>
                <a:cs typeface="Arial"/>
                <a:sym typeface="Arial"/>
              </a:rPr>
              <a:t>Prohibición de registros</a:t>
            </a:r>
            <a:endParaRPr sz="3300">
              <a:latin typeface="Arial"/>
              <a:ea typeface="Arial"/>
              <a:cs typeface="Arial"/>
              <a:sym typeface="Arial"/>
            </a:endParaRPr>
          </a:p>
          <a:p>
            <a:pPr indent="0" lvl="0" marL="105410" rtl="0" algn="ctr">
              <a:lnSpc>
                <a:spcPct val="100000"/>
              </a:lnSpc>
              <a:spcBef>
                <a:spcPts val="0"/>
              </a:spcBef>
              <a:spcAft>
                <a:spcPts val="0"/>
              </a:spcAft>
              <a:buNone/>
            </a:pPr>
            <a:r>
              <a:rPr b="1" i="1" lang="en-US" sz="3300">
                <a:latin typeface="Arial"/>
                <a:ea typeface="Arial"/>
                <a:cs typeface="Arial"/>
                <a:sym typeface="Arial"/>
              </a:rPr>
              <a:t>e incautaciones irrazonables.</a:t>
            </a:r>
            <a:endParaRPr sz="33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 name="Shape 72"/>
        <p:cNvGrpSpPr/>
        <p:nvPr/>
      </p:nvGrpSpPr>
      <p:grpSpPr>
        <a:xfrm>
          <a:off x="0" y="0"/>
          <a:ext cx="0" cy="0"/>
          <a:chOff x="0" y="0"/>
          <a:chExt cx="0" cy="0"/>
        </a:xfrm>
      </p:grpSpPr>
      <p:sp>
        <p:nvSpPr>
          <p:cNvPr id="73" name="Google Shape;73;p6"/>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F8A72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4" name="Google Shape;74;p6"/>
          <p:cNvSpPr txBox="1"/>
          <p:nvPr>
            <p:ph type="title"/>
          </p:nvPr>
        </p:nvSpPr>
        <p:spPr>
          <a:xfrm>
            <a:off x="536092" y="1132219"/>
            <a:ext cx="8986214" cy="989043"/>
          </a:xfrm>
          <a:prstGeom prst="rect">
            <a:avLst/>
          </a:prstGeom>
          <a:noFill/>
          <a:ln>
            <a:noFill/>
          </a:ln>
        </p:spPr>
        <p:txBody>
          <a:bodyPr anchorCtr="0" anchor="t" bIns="0" lIns="0" spcFirstLastPara="1" rIns="0" wrap="square" tIns="95550">
            <a:spAutoFit/>
          </a:bodyPr>
          <a:lstStyle/>
          <a:p>
            <a:pPr indent="0" lvl="0" marL="0" rtl="0" algn="ctr">
              <a:lnSpc>
                <a:spcPct val="100000"/>
              </a:lnSpc>
              <a:spcBef>
                <a:spcPts val="0"/>
              </a:spcBef>
              <a:spcAft>
                <a:spcPts val="0"/>
              </a:spcAft>
              <a:buNone/>
            </a:pPr>
            <a:r>
              <a:rPr lang="en-US">
                <a:solidFill>
                  <a:srgbClr val="000000"/>
                </a:solidFill>
              </a:rPr>
              <a:t>PUBLIC V. PRIVATE SPACES</a:t>
            </a:r>
            <a:endParaRPr/>
          </a:p>
          <a:p>
            <a:pPr indent="0" lvl="0" marL="0" rtl="0" algn="ctr">
              <a:lnSpc>
                <a:spcPct val="100000"/>
              </a:lnSpc>
              <a:spcBef>
                <a:spcPts val="45"/>
              </a:spcBef>
              <a:spcAft>
                <a:spcPts val="0"/>
              </a:spcAft>
              <a:buNone/>
            </a:pPr>
            <a:r>
              <a:rPr i="1" lang="en-US">
                <a:solidFill>
                  <a:srgbClr val="000000"/>
                </a:solidFill>
                <a:latin typeface="Arial"/>
                <a:ea typeface="Arial"/>
                <a:cs typeface="Arial"/>
                <a:sym typeface="Arial"/>
              </a:rPr>
              <a:t>ESPACIOS PUBLICOS VS. PRIVADOS</a:t>
            </a:r>
            <a:endParaRPr/>
          </a:p>
        </p:txBody>
      </p:sp>
      <p:sp>
        <p:nvSpPr>
          <p:cNvPr id="75" name="Google Shape;75;p6"/>
          <p:cNvSpPr txBox="1"/>
          <p:nvPr/>
        </p:nvSpPr>
        <p:spPr>
          <a:xfrm>
            <a:off x="527207" y="2663389"/>
            <a:ext cx="3945254" cy="3697604"/>
          </a:xfrm>
          <a:prstGeom prst="rect">
            <a:avLst/>
          </a:prstGeom>
          <a:noFill/>
          <a:ln>
            <a:noFill/>
          </a:ln>
        </p:spPr>
        <p:txBody>
          <a:bodyPr anchorCtr="0" anchor="t" bIns="0" lIns="0" spcFirstLastPara="1" rIns="0" wrap="square" tIns="15225">
            <a:spAutoFit/>
          </a:bodyPr>
          <a:lstStyle/>
          <a:p>
            <a:pPr indent="0" lvl="0" marL="998855" rtl="0" algn="l">
              <a:lnSpc>
                <a:spcPct val="100000"/>
              </a:lnSpc>
              <a:spcBef>
                <a:spcPts val="0"/>
              </a:spcBef>
              <a:spcAft>
                <a:spcPts val="0"/>
              </a:spcAft>
              <a:buNone/>
            </a:pPr>
            <a:r>
              <a:rPr b="1" lang="en-US" sz="2400" u="sng">
                <a:latin typeface="Arial"/>
                <a:ea typeface="Arial"/>
                <a:cs typeface="Arial"/>
                <a:sym typeface="Arial"/>
              </a:rPr>
              <a:t>Public Spaces</a:t>
            </a:r>
            <a:endParaRPr sz="2400">
              <a:latin typeface="Arial"/>
              <a:ea typeface="Arial"/>
              <a:cs typeface="Arial"/>
              <a:sym typeface="Arial"/>
            </a:endParaRPr>
          </a:p>
          <a:p>
            <a:pPr indent="-403225" lvl="0" marL="415925" rtl="0" algn="l">
              <a:lnSpc>
                <a:spcPct val="100000"/>
              </a:lnSpc>
              <a:spcBef>
                <a:spcPts val="1805"/>
              </a:spcBef>
              <a:spcAft>
                <a:spcPts val="0"/>
              </a:spcAft>
              <a:buSzPts val="1950"/>
              <a:buFont typeface="Arial"/>
              <a:buChar char="○"/>
            </a:pPr>
            <a:r>
              <a:rPr lang="en-US" sz="1950">
                <a:latin typeface="Arial"/>
                <a:ea typeface="Arial"/>
                <a:cs typeface="Arial"/>
                <a:sym typeface="Arial"/>
              </a:rPr>
              <a:t>Anyone can enter</a:t>
            </a:r>
            <a:endParaRPr/>
          </a:p>
          <a:p>
            <a:pPr indent="-403860" lvl="0" marL="415925" marR="463550" rtl="0" algn="l">
              <a:lnSpc>
                <a:spcPct val="116799"/>
              </a:lnSpc>
              <a:spcBef>
                <a:spcPts val="0"/>
              </a:spcBef>
              <a:spcAft>
                <a:spcPts val="0"/>
              </a:spcAft>
              <a:buSzPts val="1950"/>
              <a:buFont typeface="Arial"/>
              <a:buChar char="○"/>
            </a:pPr>
            <a:r>
              <a:rPr lang="en-US" sz="1950">
                <a:latin typeface="Arial"/>
                <a:ea typeface="Arial"/>
                <a:cs typeface="Arial"/>
                <a:sym typeface="Arial"/>
              </a:rPr>
              <a:t>ICE can enter w/out explicit consent</a:t>
            </a:r>
            <a:endParaRPr/>
          </a:p>
          <a:p>
            <a:pPr indent="-403225" lvl="0" marL="415925" rtl="0" algn="l">
              <a:lnSpc>
                <a:spcPct val="100000"/>
              </a:lnSpc>
              <a:spcBef>
                <a:spcPts val="390"/>
              </a:spcBef>
              <a:spcAft>
                <a:spcPts val="0"/>
              </a:spcAft>
              <a:buSzPts val="1950"/>
              <a:buFont typeface="Arial"/>
              <a:buChar char="○"/>
            </a:pPr>
            <a:r>
              <a:rPr lang="en-US" sz="1950">
                <a:latin typeface="Arial"/>
                <a:ea typeface="Arial"/>
                <a:cs typeface="Arial"/>
                <a:sym typeface="Arial"/>
              </a:rPr>
              <a:t>Examples:</a:t>
            </a:r>
            <a:endParaRPr/>
          </a:p>
          <a:p>
            <a:pPr indent="-403225" lvl="1" marL="918844" rtl="0" algn="l">
              <a:lnSpc>
                <a:spcPct val="100000"/>
              </a:lnSpc>
              <a:spcBef>
                <a:spcPts val="395"/>
              </a:spcBef>
              <a:spcAft>
                <a:spcPts val="0"/>
              </a:spcAft>
              <a:buSzPts val="1950"/>
              <a:buFont typeface="Arial"/>
              <a:buChar char="●"/>
            </a:pPr>
            <a:r>
              <a:rPr lang="en-US" sz="1950">
                <a:latin typeface="Arial"/>
                <a:ea typeface="Arial"/>
                <a:cs typeface="Arial"/>
                <a:sym typeface="Arial"/>
              </a:rPr>
              <a:t>Parking lots</a:t>
            </a:r>
            <a:endParaRPr/>
          </a:p>
          <a:p>
            <a:pPr indent="-403225" lvl="1" marL="918844" rtl="0" algn="l">
              <a:lnSpc>
                <a:spcPct val="100000"/>
              </a:lnSpc>
              <a:spcBef>
                <a:spcPts val="390"/>
              </a:spcBef>
              <a:spcAft>
                <a:spcPts val="0"/>
              </a:spcAft>
              <a:buSzPts val="1950"/>
              <a:buFont typeface="Arial"/>
              <a:buChar char="●"/>
            </a:pPr>
            <a:r>
              <a:rPr lang="en-US" sz="1950">
                <a:latin typeface="Arial"/>
                <a:ea typeface="Arial"/>
                <a:cs typeface="Arial"/>
                <a:sym typeface="Arial"/>
              </a:rPr>
              <a:t>Lobbies</a:t>
            </a:r>
            <a:endParaRPr/>
          </a:p>
          <a:p>
            <a:pPr indent="-403225" lvl="1" marL="918844" rtl="0" algn="l">
              <a:lnSpc>
                <a:spcPct val="100000"/>
              </a:lnSpc>
              <a:spcBef>
                <a:spcPts val="395"/>
              </a:spcBef>
              <a:spcAft>
                <a:spcPts val="0"/>
              </a:spcAft>
              <a:buSzPts val="1950"/>
              <a:buFont typeface="Arial"/>
              <a:buChar char="●"/>
            </a:pPr>
            <a:r>
              <a:rPr lang="en-US" sz="1950">
                <a:latin typeface="Arial"/>
                <a:ea typeface="Arial"/>
                <a:cs typeface="Arial"/>
                <a:sym typeface="Arial"/>
              </a:rPr>
              <a:t>Waiting areas</a:t>
            </a:r>
            <a:endParaRPr/>
          </a:p>
          <a:p>
            <a:pPr indent="-403860" lvl="1" marL="918844" marR="5080" rtl="0" algn="l">
              <a:lnSpc>
                <a:spcPct val="116799"/>
              </a:lnSpc>
              <a:spcBef>
                <a:spcPts val="0"/>
              </a:spcBef>
              <a:spcAft>
                <a:spcPts val="0"/>
              </a:spcAft>
              <a:buSzPts val="1950"/>
              <a:buFont typeface="Arial"/>
              <a:buChar char="●"/>
            </a:pPr>
            <a:r>
              <a:rPr lang="en-US" sz="1950">
                <a:latin typeface="Arial"/>
                <a:ea typeface="Arial"/>
                <a:cs typeface="Arial"/>
                <a:sym typeface="Arial"/>
              </a:rPr>
              <a:t>Places of business open to the general public.</a:t>
            </a:r>
            <a:endParaRPr/>
          </a:p>
        </p:txBody>
      </p:sp>
      <p:sp>
        <p:nvSpPr>
          <p:cNvPr id="76" name="Google Shape;76;p6"/>
          <p:cNvSpPr txBox="1"/>
          <p:nvPr/>
        </p:nvSpPr>
        <p:spPr>
          <a:xfrm>
            <a:off x="5210374" y="2663389"/>
            <a:ext cx="4111625" cy="4389728"/>
          </a:xfrm>
          <a:prstGeom prst="rect">
            <a:avLst/>
          </a:prstGeom>
          <a:noFill/>
          <a:ln>
            <a:noFill/>
          </a:ln>
        </p:spPr>
        <p:txBody>
          <a:bodyPr anchorCtr="0" anchor="t" bIns="0" lIns="0" spcFirstLastPara="1" rIns="0" wrap="square" tIns="15225">
            <a:spAutoFit/>
          </a:bodyPr>
          <a:lstStyle/>
          <a:p>
            <a:pPr indent="0" lvl="0" marL="815339" rtl="0" algn="l">
              <a:lnSpc>
                <a:spcPct val="100000"/>
              </a:lnSpc>
              <a:spcBef>
                <a:spcPts val="0"/>
              </a:spcBef>
              <a:spcAft>
                <a:spcPts val="0"/>
              </a:spcAft>
              <a:buNone/>
            </a:pPr>
            <a:r>
              <a:rPr b="1" i="1" lang="en-US" sz="2400" u="sng">
                <a:latin typeface="Arial"/>
                <a:ea typeface="Arial"/>
                <a:cs typeface="Arial"/>
                <a:sym typeface="Arial"/>
              </a:rPr>
              <a:t>Espacios Públicos</a:t>
            </a:r>
            <a:endParaRPr sz="2400">
              <a:latin typeface="Arial"/>
              <a:ea typeface="Arial"/>
              <a:cs typeface="Arial"/>
              <a:sym typeface="Arial"/>
            </a:endParaRPr>
          </a:p>
          <a:p>
            <a:pPr indent="-403225" lvl="0" marL="415925" rtl="0" algn="l">
              <a:lnSpc>
                <a:spcPct val="100000"/>
              </a:lnSpc>
              <a:spcBef>
                <a:spcPts val="1805"/>
              </a:spcBef>
              <a:spcAft>
                <a:spcPts val="0"/>
              </a:spcAft>
              <a:buSzPts val="1950"/>
              <a:buFont typeface="Arial"/>
              <a:buChar char="○"/>
            </a:pPr>
            <a:r>
              <a:rPr i="1" lang="en-US" sz="1950">
                <a:latin typeface="Arial"/>
                <a:ea typeface="Arial"/>
                <a:cs typeface="Arial"/>
                <a:sym typeface="Arial"/>
              </a:rPr>
              <a:t>Cualquiera puede entrar</a:t>
            </a:r>
            <a:endParaRPr sz="1950">
              <a:latin typeface="Arial"/>
              <a:ea typeface="Arial"/>
              <a:cs typeface="Arial"/>
              <a:sym typeface="Arial"/>
            </a:endParaRPr>
          </a:p>
          <a:p>
            <a:pPr indent="-403860" lvl="0" marL="415925" marR="1032510" rtl="0" algn="l">
              <a:lnSpc>
                <a:spcPct val="116799"/>
              </a:lnSpc>
              <a:spcBef>
                <a:spcPts val="0"/>
              </a:spcBef>
              <a:spcAft>
                <a:spcPts val="0"/>
              </a:spcAft>
              <a:buSzPts val="1950"/>
              <a:buFont typeface="Arial"/>
              <a:buChar char="○"/>
            </a:pPr>
            <a:r>
              <a:rPr i="1" lang="en-US" sz="1950">
                <a:latin typeface="Arial"/>
                <a:ea typeface="Arial"/>
                <a:cs typeface="Arial"/>
                <a:sym typeface="Arial"/>
              </a:rPr>
              <a:t>ICE puede entrar sin consentimiento explícito</a:t>
            </a:r>
            <a:endParaRPr sz="1950">
              <a:latin typeface="Arial"/>
              <a:ea typeface="Arial"/>
              <a:cs typeface="Arial"/>
              <a:sym typeface="Arial"/>
            </a:endParaRPr>
          </a:p>
          <a:p>
            <a:pPr indent="-403225" lvl="0" marL="415925" rtl="0" algn="l">
              <a:lnSpc>
                <a:spcPct val="100000"/>
              </a:lnSpc>
              <a:spcBef>
                <a:spcPts val="390"/>
              </a:spcBef>
              <a:spcAft>
                <a:spcPts val="0"/>
              </a:spcAft>
              <a:buSzPts val="1950"/>
              <a:buFont typeface="Arial"/>
              <a:buChar char="○"/>
            </a:pPr>
            <a:r>
              <a:rPr i="1" lang="en-US" sz="1950">
                <a:latin typeface="Arial"/>
                <a:ea typeface="Arial"/>
                <a:cs typeface="Arial"/>
                <a:sym typeface="Arial"/>
              </a:rPr>
              <a:t>Ejemplos:</a:t>
            </a:r>
            <a:endParaRPr sz="1950">
              <a:latin typeface="Arial"/>
              <a:ea typeface="Arial"/>
              <a:cs typeface="Arial"/>
              <a:sym typeface="Arial"/>
            </a:endParaRPr>
          </a:p>
          <a:p>
            <a:pPr indent="-403225" lvl="1" marL="918844" rtl="0" algn="l">
              <a:lnSpc>
                <a:spcPct val="100000"/>
              </a:lnSpc>
              <a:spcBef>
                <a:spcPts val="395"/>
              </a:spcBef>
              <a:spcAft>
                <a:spcPts val="0"/>
              </a:spcAft>
              <a:buSzPts val="1950"/>
              <a:buFont typeface="Arial"/>
              <a:buChar char="●"/>
            </a:pPr>
            <a:r>
              <a:rPr i="1" lang="en-US" sz="1950">
                <a:latin typeface="Arial"/>
                <a:ea typeface="Arial"/>
                <a:cs typeface="Arial"/>
                <a:sym typeface="Arial"/>
              </a:rPr>
              <a:t>Estacionamientos,</a:t>
            </a:r>
            <a:endParaRPr sz="1950">
              <a:latin typeface="Arial"/>
              <a:ea typeface="Arial"/>
              <a:cs typeface="Arial"/>
              <a:sym typeface="Arial"/>
            </a:endParaRPr>
          </a:p>
          <a:p>
            <a:pPr indent="-403225" lvl="1" marL="918844" rtl="0" algn="l">
              <a:lnSpc>
                <a:spcPct val="100000"/>
              </a:lnSpc>
              <a:spcBef>
                <a:spcPts val="390"/>
              </a:spcBef>
              <a:spcAft>
                <a:spcPts val="0"/>
              </a:spcAft>
              <a:buSzPts val="1950"/>
              <a:buFont typeface="Arial"/>
              <a:buChar char="●"/>
            </a:pPr>
            <a:r>
              <a:rPr i="1" lang="en-US" sz="1950">
                <a:latin typeface="Arial"/>
                <a:ea typeface="Arial"/>
                <a:cs typeface="Arial"/>
                <a:sym typeface="Arial"/>
              </a:rPr>
              <a:t>Vestíbulos</a:t>
            </a:r>
            <a:endParaRPr sz="1950">
              <a:latin typeface="Arial"/>
              <a:ea typeface="Arial"/>
              <a:cs typeface="Arial"/>
              <a:sym typeface="Arial"/>
            </a:endParaRPr>
          </a:p>
          <a:p>
            <a:pPr indent="-403225" lvl="1" marL="918844" rtl="0" algn="l">
              <a:lnSpc>
                <a:spcPct val="100000"/>
              </a:lnSpc>
              <a:spcBef>
                <a:spcPts val="395"/>
              </a:spcBef>
              <a:spcAft>
                <a:spcPts val="0"/>
              </a:spcAft>
              <a:buSzPts val="1950"/>
              <a:buFont typeface="Arial"/>
              <a:buChar char="●"/>
            </a:pPr>
            <a:r>
              <a:rPr i="1" lang="en-US" sz="1950">
                <a:latin typeface="Arial"/>
                <a:ea typeface="Arial"/>
                <a:cs typeface="Arial"/>
                <a:sym typeface="Arial"/>
              </a:rPr>
              <a:t>Zonas de espera</a:t>
            </a:r>
            <a:endParaRPr sz="1950">
              <a:latin typeface="Arial"/>
              <a:ea typeface="Arial"/>
              <a:cs typeface="Arial"/>
              <a:sym typeface="Arial"/>
            </a:endParaRPr>
          </a:p>
          <a:p>
            <a:pPr indent="-403860" lvl="1" marL="918844" marR="5080" rtl="0" algn="l">
              <a:lnSpc>
                <a:spcPct val="116799"/>
              </a:lnSpc>
              <a:spcBef>
                <a:spcPts val="0"/>
              </a:spcBef>
              <a:spcAft>
                <a:spcPts val="0"/>
              </a:spcAft>
              <a:buSzPts val="1950"/>
              <a:buFont typeface="Arial"/>
              <a:buChar char="●"/>
            </a:pPr>
            <a:r>
              <a:rPr i="1" lang="en-US" sz="1950">
                <a:latin typeface="Arial"/>
                <a:ea typeface="Arial"/>
                <a:cs typeface="Arial"/>
                <a:sym typeface="Arial"/>
              </a:rPr>
              <a:t>Locales comerciales abiertos al público en general.</a:t>
            </a:r>
            <a:endParaRPr sz="195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 name="Shape 80"/>
        <p:cNvGrpSpPr/>
        <p:nvPr/>
      </p:nvGrpSpPr>
      <p:grpSpPr>
        <a:xfrm>
          <a:off x="0" y="0"/>
          <a:ext cx="0" cy="0"/>
          <a:chOff x="0" y="0"/>
          <a:chExt cx="0" cy="0"/>
        </a:xfrm>
      </p:grpSpPr>
      <p:sp>
        <p:nvSpPr>
          <p:cNvPr id="81" name="Google Shape;81;p7"/>
          <p:cNvSpPr/>
          <p:nvPr/>
        </p:nvSpPr>
        <p:spPr>
          <a:xfrm>
            <a:off x="0" y="1057275"/>
            <a:ext cx="10058400" cy="1331595"/>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F8A72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2" name="Google Shape;82;p7"/>
          <p:cNvSpPr txBox="1"/>
          <p:nvPr>
            <p:ph type="title"/>
          </p:nvPr>
        </p:nvSpPr>
        <p:spPr>
          <a:xfrm>
            <a:off x="536092" y="1132219"/>
            <a:ext cx="8986214" cy="989043"/>
          </a:xfrm>
          <a:prstGeom prst="rect">
            <a:avLst/>
          </a:prstGeom>
          <a:noFill/>
          <a:ln>
            <a:noFill/>
          </a:ln>
        </p:spPr>
        <p:txBody>
          <a:bodyPr anchorCtr="0" anchor="t" bIns="0" lIns="0" spcFirstLastPara="1" rIns="0" wrap="square" tIns="95550">
            <a:spAutoFit/>
          </a:bodyPr>
          <a:lstStyle/>
          <a:p>
            <a:pPr indent="0" lvl="0" marL="0" rtl="0" algn="ctr">
              <a:lnSpc>
                <a:spcPct val="100000"/>
              </a:lnSpc>
              <a:spcBef>
                <a:spcPts val="0"/>
              </a:spcBef>
              <a:spcAft>
                <a:spcPts val="0"/>
              </a:spcAft>
              <a:buNone/>
            </a:pPr>
            <a:r>
              <a:rPr lang="en-US">
                <a:solidFill>
                  <a:srgbClr val="000000"/>
                </a:solidFill>
              </a:rPr>
              <a:t>PUBLIC V. PRIVATE SPACES</a:t>
            </a:r>
            <a:endParaRPr/>
          </a:p>
          <a:p>
            <a:pPr indent="0" lvl="0" marL="0" rtl="0" algn="ctr">
              <a:lnSpc>
                <a:spcPct val="100000"/>
              </a:lnSpc>
              <a:spcBef>
                <a:spcPts val="45"/>
              </a:spcBef>
              <a:spcAft>
                <a:spcPts val="0"/>
              </a:spcAft>
              <a:buNone/>
            </a:pPr>
            <a:r>
              <a:rPr i="1" lang="en-US">
                <a:solidFill>
                  <a:srgbClr val="000000"/>
                </a:solidFill>
                <a:latin typeface="Arial"/>
                <a:ea typeface="Arial"/>
                <a:cs typeface="Arial"/>
                <a:sym typeface="Arial"/>
              </a:rPr>
              <a:t>ESPACIOS PUBLICOS VS. PRIVADOS</a:t>
            </a:r>
            <a:endParaRPr/>
          </a:p>
        </p:txBody>
      </p:sp>
      <p:sp>
        <p:nvSpPr>
          <p:cNvPr id="83" name="Google Shape;83;p7"/>
          <p:cNvSpPr txBox="1"/>
          <p:nvPr/>
        </p:nvSpPr>
        <p:spPr>
          <a:xfrm>
            <a:off x="734704" y="2738959"/>
            <a:ext cx="3623310" cy="3849900"/>
          </a:xfrm>
          <a:prstGeom prst="rect">
            <a:avLst/>
          </a:prstGeom>
          <a:noFill/>
          <a:ln>
            <a:noFill/>
          </a:ln>
        </p:spPr>
        <p:txBody>
          <a:bodyPr anchorCtr="0" anchor="t" bIns="0" lIns="0" spcFirstLastPara="1" rIns="0" wrap="square" tIns="15225">
            <a:spAutoFit/>
          </a:bodyPr>
          <a:lstStyle/>
          <a:p>
            <a:pPr indent="0" lvl="0" marL="906144" rtl="0" algn="l">
              <a:lnSpc>
                <a:spcPct val="100000"/>
              </a:lnSpc>
              <a:spcBef>
                <a:spcPts val="0"/>
              </a:spcBef>
              <a:spcAft>
                <a:spcPts val="0"/>
              </a:spcAft>
              <a:buNone/>
            </a:pPr>
            <a:r>
              <a:rPr b="1" lang="en-US" sz="2400" u="sng">
                <a:latin typeface="Arial"/>
                <a:ea typeface="Arial"/>
                <a:cs typeface="Arial"/>
                <a:sym typeface="Arial"/>
              </a:rPr>
              <a:t>Private Spaces</a:t>
            </a:r>
            <a:endParaRPr sz="2400">
              <a:latin typeface="Arial"/>
              <a:ea typeface="Arial"/>
              <a:cs typeface="Arial"/>
              <a:sym typeface="Arial"/>
            </a:endParaRPr>
          </a:p>
          <a:p>
            <a:pPr indent="-394970" lvl="0" marL="424180" rtl="0" algn="l">
              <a:lnSpc>
                <a:spcPct val="100000"/>
              </a:lnSpc>
              <a:spcBef>
                <a:spcPts val="1800"/>
              </a:spcBef>
              <a:spcAft>
                <a:spcPts val="0"/>
              </a:spcAft>
              <a:buSzPts val="1850"/>
              <a:buFont typeface="Arial"/>
              <a:buChar char="●"/>
            </a:pPr>
            <a:r>
              <a:rPr lang="en-US" sz="1850">
                <a:latin typeface="Arial"/>
                <a:ea typeface="Arial"/>
                <a:cs typeface="Arial"/>
                <a:sym typeface="Arial"/>
              </a:rPr>
              <a:t>Not open to the general public</a:t>
            </a:r>
            <a:endParaRPr/>
          </a:p>
          <a:p>
            <a:pPr indent="-394970" lvl="0" marL="424180" marR="5080" rtl="0" algn="l">
              <a:lnSpc>
                <a:spcPct val="116199"/>
              </a:lnSpc>
              <a:spcBef>
                <a:spcPts val="0"/>
              </a:spcBef>
              <a:spcAft>
                <a:spcPts val="0"/>
              </a:spcAft>
              <a:buSzPts val="1850"/>
              <a:buFont typeface="Arial"/>
              <a:buChar char="●"/>
            </a:pPr>
            <a:r>
              <a:rPr lang="en-US" sz="1850">
                <a:latin typeface="Arial"/>
                <a:ea typeface="Arial"/>
                <a:cs typeface="Arial"/>
                <a:sym typeface="Arial"/>
              </a:rPr>
              <a:t>ICE needs a warrant or explicit consent</a:t>
            </a:r>
            <a:endParaRPr/>
          </a:p>
          <a:p>
            <a:pPr indent="-394970" lvl="0" marL="424180" rtl="0" algn="l">
              <a:lnSpc>
                <a:spcPct val="100000"/>
              </a:lnSpc>
              <a:spcBef>
                <a:spcPts val="360"/>
              </a:spcBef>
              <a:spcAft>
                <a:spcPts val="0"/>
              </a:spcAft>
              <a:buSzPts val="1850"/>
              <a:buFont typeface="Arial"/>
              <a:buChar char="●"/>
            </a:pPr>
            <a:r>
              <a:rPr lang="en-US" sz="1850">
                <a:latin typeface="Arial"/>
                <a:ea typeface="Arial"/>
                <a:cs typeface="Arial"/>
                <a:sym typeface="Arial"/>
              </a:rPr>
              <a:t>Examples:</a:t>
            </a:r>
            <a:endParaRPr/>
          </a:p>
          <a:p>
            <a:pPr indent="-394969" lvl="1" marL="927100" rtl="0" algn="l">
              <a:lnSpc>
                <a:spcPct val="100000"/>
              </a:lnSpc>
              <a:spcBef>
                <a:spcPts val="360"/>
              </a:spcBef>
              <a:spcAft>
                <a:spcPts val="0"/>
              </a:spcAft>
              <a:buSzPts val="1850"/>
              <a:buFont typeface="Arial"/>
              <a:buChar char="○"/>
            </a:pPr>
            <a:r>
              <a:rPr lang="en-US" sz="1850">
                <a:latin typeface="Arial"/>
                <a:ea typeface="Arial"/>
                <a:cs typeface="Arial"/>
                <a:sym typeface="Arial"/>
              </a:rPr>
              <a:t>Staff Areas</a:t>
            </a:r>
            <a:endParaRPr/>
          </a:p>
          <a:p>
            <a:pPr indent="-394969" lvl="1" marL="927100" rtl="0" algn="l">
              <a:lnSpc>
                <a:spcPct val="100000"/>
              </a:lnSpc>
              <a:spcBef>
                <a:spcPts val="365"/>
              </a:spcBef>
              <a:spcAft>
                <a:spcPts val="0"/>
              </a:spcAft>
              <a:buSzPts val="1850"/>
              <a:buFont typeface="Arial"/>
              <a:buChar char="○"/>
            </a:pPr>
            <a:r>
              <a:rPr lang="en-US" sz="1850">
                <a:latin typeface="Arial"/>
                <a:ea typeface="Arial"/>
                <a:cs typeface="Arial"/>
                <a:sym typeface="Arial"/>
              </a:rPr>
              <a:t>Locked Spaces</a:t>
            </a:r>
            <a:endParaRPr/>
          </a:p>
          <a:p>
            <a:pPr indent="-412115" lvl="0" marL="424180" marR="274955" rtl="0" algn="l">
              <a:lnSpc>
                <a:spcPct val="118300"/>
              </a:lnSpc>
              <a:spcBef>
                <a:spcPts val="165"/>
              </a:spcBef>
              <a:spcAft>
                <a:spcPts val="0"/>
              </a:spcAft>
              <a:buSzPts val="2050"/>
              <a:buFont typeface="Arial"/>
              <a:buChar char="●"/>
            </a:pPr>
            <a:r>
              <a:rPr lang="en-US" sz="1850">
                <a:latin typeface="Arial"/>
                <a:ea typeface="Arial"/>
                <a:cs typeface="Arial"/>
                <a:sym typeface="Arial"/>
              </a:rPr>
              <a:t>Explicitly private spaces are better than implied private spaces</a:t>
            </a:r>
            <a:endParaRPr/>
          </a:p>
        </p:txBody>
      </p:sp>
      <p:sp>
        <p:nvSpPr>
          <p:cNvPr id="84" name="Google Shape;84;p7"/>
          <p:cNvSpPr txBox="1"/>
          <p:nvPr/>
        </p:nvSpPr>
        <p:spPr>
          <a:xfrm>
            <a:off x="5043185" y="2780869"/>
            <a:ext cx="4406900" cy="3895425"/>
          </a:xfrm>
          <a:prstGeom prst="rect">
            <a:avLst/>
          </a:prstGeom>
          <a:noFill/>
          <a:ln>
            <a:noFill/>
          </a:ln>
        </p:spPr>
        <p:txBody>
          <a:bodyPr anchorCtr="0" anchor="t" bIns="0" lIns="0" spcFirstLastPara="1" rIns="0" wrap="square" tIns="15225">
            <a:spAutoFit/>
          </a:bodyPr>
          <a:lstStyle/>
          <a:p>
            <a:pPr indent="0" lvl="0" marL="918844" rtl="0" algn="l">
              <a:lnSpc>
                <a:spcPct val="100000"/>
              </a:lnSpc>
              <a:spcBef>
                <a:spcPts val="0"/>
              </a:spcBef>
              <a:spcAft>
                <a:spcPts val="0"/>
              </a:spcAft>
              <a:buNone/>
            </a:pPr>
            <a:r>
              <a:rPr b="1" lang="en-US" sz="2400" u="sng">
                <a:latin typeface="Arial"/>
                <a:ea typeface="Arial"/>
                <a:cs typeface="Arial"/>
                <a:sym typeface="Arial"/>
              </a:rPr>
              <a:t>Espacios Privados</a:t>
            </a:r>
            <a:endParaRPr sz="2400">
              <a:latin typeface="Arial"/>
              <a:ea typeface="Arial"/>
              <a:cs typeface="Arial"/>
              <a:sym typeface="Arial"/>
            </a:endParaRPr>
          </a:p>
          <a:p>
            <a:pPr indent="-394970" lvl="0" marL="424180" rtl="0" algn="l">
              <a:lnSpc>
                <a:spcPct val="100000"/>
              </a:lnSpc>
              <a:spcBef>
                <a:spcPts val="1800"/>
              </a:spcBef>
              <a:spcAft>
                <a:spcPts val="0"/>
              </a:spcAft>
              <a:buSzPts val="1850"/>
              <a:buFont typeface="Arial"/>
              <a:buChar char="●"/>
            </a:pPr>
            <a:r>
              <a:rPr lang="en-US" sz="1850">
                <a:latin typeface="Arial"/>
                <a:ea typeface="Arial"/>
                <a:cs typeface="Arial"/>
                <a:sym typeface="Arial"/>
              </a:rPr>
              <a:t>No abiertos al público en general</a:t>
            </a:r>
            <a:endParaRPr/>
          </a:p>
          <a:p>
            <a:pPr indent="-394970" lvl="0" marL="424180" marR="553085" rtl="0" algn="l">
              <a:lnSpc>
                <a:spcPct val="116199"/>
              </a:lnSpc>
              <a:spcBef>
                <a:spcPts val="0"/>
              </a:spcBef>
              <a:spcAft>
                <a:spcPts val="0"/>
              </a:spcAft>
              <a:buSzPts val="1850"/>
              <a:buFont typeface="Arial"/>
              <a:buChar char="●"/>
            </a:pPr>
            <a:r>
              <a:rPr lang="en-US" sz="1850">
                <a:latin typeface="Arial"/>
                <a:ea typeface="Arial"/>
                <a:cs typeface="Arial"/>
                <a:sym typeface="Arial"/>
              </a:rPr>
              <a:t>ICE necesita una orden judicial o consentimiento explícito</a:t>
            </a:r>
            <a:endParaRPr/>
          </a:p>
          <a:p>
            <a:pPr indent="-394970" lvl="0" marL="424180" rtl="0" algn="l">
              <a:lnSpc>
                <a:spcPct val="100000"/>
              </a:lnSpc>
              <a:spcBef>
                <a:spcPts val="360"/>
              </a:spcBef>
              <a:spcAft>
                <a:spcPts val="0"/>
              </a:spcAft>
              <a:buSzPts val="1850"/>
              <a:buFont typeface="Arial"/>
              <a:buChar char="●"/>
            </a:pPr>
            <a:r>
              <a:rPr lang="en-US" sz="1850">
                <a:latin typeface="Arial"/>
                <a:ea typeface="Arial"/>
                <a:cs typeface="Arial"/>
                <a:sym typeface="Arial"/>
              </a:rPr>
              <a:t>Ejemplos:</a:t>
            </a:r>
            <a:endParaRPr/>
          </a:p>
          <a:p>
            <a:pPr indent="-394969" lvl="1" marL="927100" rtl="0" algn="l">
              <a:lnSpc>
                <a:spcPct val="100000"/>
              </a:lnSpc>
              <a:spcBef>
                <a:spcPts val="360"/>
              </a:spcBef>
              <a:spcAft>
                <a:spcPts val="0"/>
              </a:spcAft>
              <a:buSzPts val="1850"/>
              <a:buFont typeface="Arial"/>
              <a:buChar char="○"/>
            </a:pPr>
            <a:r>
              <a:rPr lang="en-US" sz="1850">
                <a:latin typeface="Arial"/>
                <a:ea typeface="Arial"/>
                <a:cs typeface="Arial"/>
                <a:sym typeface="Arial"/>
              </a:rPr>
              <a:t>Zonas destinadas al personal</a:t>
            </a:r>
            <a:endParaRPr/>
          </a:p>
          <a:p>
            <a:pPr indent="-394969" lvl="1" marL="927100" rtl="0" algn="l">
              <a:lnSpc>
                <a:spcPct val="100000"/>
              </a:lnSpc>
              <a:spcBef>
                <a:spcPts val="365"/>
              </a:spcBef>
              <a:spcAft>
                <a:spcPts val="0"/>
              </a:spcAft>
              <a:buSzPts val="1850"/>
              <a:buFont typeface="Arial"/>
              <a:buChar char="○"/>
            </a:pPr>
            <a:r>
              <a:rPr lang="en-US" sz="1850">
                <a:latin typeface="Arial"/>
                <a:ea typeface="Arial"/>
                <a:cs typeface="Arial"/>
                <a:sym typeface="Arial"/>
              </a:rPr>
              <a:t>Espacios cerrados con llave</a:t>
            </a:r>
            <a:endParaRPr/>
          </a:p>
          <a:p>
            <a:pPr indent="-412115" lvl="0" marL="424180" marR="5080" rtl="0" algn="l">
              <a:lnSpc>
                <a:spcPct val="118300"/>
              </a:lnSpc>
              <a:spcBef>
                <a:spcPts val="165"/>
              </a:spcBef>
              <a:spcAft>
                <a:spcPts val="0"/>
              </a:spcAft>
              <a:buSzPts val="2050"/>
              <a:buFont typeface="Arial"/>
              <a:buChar char="●"/>
            </a:pPr>
            <a:r>
              <a:rPr lang="en-US" sz="1850">
                <a:latin typeface="Arial"/>
                <a:ea typeface="Arial"/>
                <a:cs typeface="Arial"/>
                <a:sym typeface="Arial"/>
              </a:rPr>
              <a:t>Los espacios explícitamente privados son mejores que los espacios implícitamente privados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8" name="Shape 88"/>
        <p:cNvGrpSpPr/>
        <p:nvPr/>
      </p:nvGrpSpPr>
      <p:grpSpPr>
        <a:xfrm>
          <a:off x="0" y="0"/>
          <a:ext cx="0" cy="0"/>
          <a:chOff x="0" y="0"/>
          <a:chExt cx="0" cy="0"/>
        </a:xfrm>
      </p:grpSpPr>
      <p:sp>
        <p:nvSpPr>
          <p:cNvPr id="89" name="Google Shape;89;p8"/>
          <p:cNvSpPr/>
          <p:nvPr/>
        </p:nvSpPr>
        <p:spPr>
          <a:xfrm>
            <a:off x="0" y="1057275"/>
            <a:ext cx="10058400" cy="5657850"/>
          </a:xfrm>
          <a:custGeom>
            <a:rect b="b" l="l" r="r" t="t"/>
            <a:pathLst>
              <a:path extrusionOk="0" h="5657850" w="10058400">
                <a:moveTo>
                  <a:pt x="10058400" y="0"/>
                </a:moveTo>
                <a:lnTo>
                  <a:pt x="0" y="0"/>
                </a:lnTo>
                <a:lnTo>
                  <a:pt x="0" y="5657850"/>
                </a:lnTo>
                <a:lnTo>
                  <a:pt x="10058400" y="5657850"/>
                </a:lnTo>
                <a:lnTo>
                  <a:pt x="100584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0" name="Google Shape;90;p8"/>
          <p:cNvSpPr txBox="1"/>
          <p:nvPr/>
        </p:nvSpPr>
        <p:spPr>
          <a:xfrm>
            <a:off x="1227207" y="1371600"/>
            <a:ext cx="7603985" cy="4426212"/>
          </a:xfrm>
          <a:prstGeom prst="rect">
            <a:avLst/>
          </a:prstGeom>
          <a:noFill/>
          <a:ln>
            <a:noFill/>
          </a:ln>
        </p:spPr>
        <p:txBody>
          <a:bodyPr anchorCtr="0" anchor="t" bIns="0" lIns="0" spcFirstLastPara="1" rIns="0" wrap="square" tIns="258425">
            <a:spAutoFit/>
          </a:bodyPr>
          <a:lstStyle/>
          <a:p>
            <a:pPr indent="0" lvl="0" marL="635" rtl="0" algn="ctr">
              <a:lnSpc>
                <a:spcPct val="100000"/>
              </a:lnSpc>
              <a:spcBef>
                <a:spcPts val="0"/>
              </a:spcBef>
              <a:spcAft>
                <a:spcPts val="0"/>
              </a:spcAft>
              <a:buNone/>
            </a:pPr>
            <a:r>
              <a:rPr b="1" lang="en-US" sz="3700" u="sng">
                <a:solidFill>
                  <a:srgbClr val="FFFFFF"/>
                </a:solidFill>
                <a:latin typeface="Arial"/>
                <a:ea typeface="Arial"/>
                <a:cs typeface="Arial"/>
                <a:sym typeface="Arial"/>
              </a:rPr>
              <a:t>Private Spaces</a:t>
            </a:r>
            <a:endParaRPr sz="3700">
              <a:latin typeface="Arial"/>
              <a:ea typeface="Arial"/>
              <a:cs typeface="Arial"/>
              <a:sym typeface="Arial"/>
            </a:endParaRPr>
          </a:p>
          <a:p>
            <a:pPr indent="0" lvl="0" marL="0" marR="13334" rtl="0" algn="ctr">
              <a:lnSpc>
                <a:spcPct val="114459"/>
              </a:lnSpc>
              <a:spcBef>
                <a:spcPts val="1945"/>
              </a:spcBef>
              <a:spcAft>
                <a:spcPts val="0"/>
              </a:spcAft>
              <a:buNone/>
            </a:pPr>
            <a:r>
              <a:rPr b="1" lang="en-US" sz="3700">
                <a:solidFill>
                  <a:srgbClr val="FBAB18"/>
                </a:solidFill>
                <a:latin typeface="Arial"/>
                <a:ea typeface="Arial"/>
                <a:cs typeface="Arial"/>
                <a:sym typeface="Arial"/>
              </a:rPr>
              <a:t>NO Entry </a:t>
            </a:r>
            <a:r>
              <a:rPr lang="en-US" sz="3700">
                <a:solidFill>
                  <a:srgbClr val="FFFFFF"/>
                </a:solidFill>
                <a:latin typeface="Arial"/>
                <a:ea typeface="Arial"/>
                <a:cs typeface="Arial"/>
                <a:sym typeface="Arial"/>
              </a:rPr>
              <a:t>without a warrant</a:t>
            </a:r>
            <a:endParaRPr sz="3700">
              <a:latin typeface="Arial"/>
              <a:ea typeface="Arial"/>
              <a:cs typeface="Arial"/>
              <a:sym typeface="Arial"/>
            </a:endParaRPr>
          </a:p>
          <a:p>
            <a:pPr indent="0" lvl="0" marL="1270" rtl="0" algn="ctr">
              <a:lnSpc>
                <a:spcPct val="114459"/>
              </a:lnSpc>
              <a:spcBef>
                <a:spcPts val="0"/>
              </a:spcBef>
              <a:spcAft>
                <a:spcPts val="0"/>
              </a:spcAft>
              <a:buNone/>
            </a:pPr>
            <a:r>
              <a:rPr b="1" lang="en-US" sz="3700">
                <a:solidFill>
                  <a:srgbClr val="FBAB18"/>
                </a:solidFill>
                <a:latin typeface="Arial"/>
                <a:ea typeface="Arial"/>
                <a:cs typeface="Arial"/>
                <a:sym typeface="Arial"/>
              </a:rPr>
              <a:t>NO Entry </a:t>
            </a:r>
            <a:r>
              <a:rPr lang="en-US" sz="3700">
                <a:solidFill>
                  <a:srgbClr val="FFFFFF"/>
                </a:solidFill>
                <a:latin typeface="Arial"/>
                <a:ea typeface="Arial"/>
                <a:cs typeface="Arial"/>
                <a:sym typeface="Arial"/>
              </a:rPr>
              <a:t>without consent</a:t>
            </a:r>
            <a:endParaRPr sz="3700">
              <a:latin typeface="Arial"/>
              <a:ea typeface="Arial"/>
              <a:cs typeface="Arial"/>
              <a:sym typeface="Arial"/>
            </a:endParaRPr>
          </a:p>
          <a:p>
            <a:pPr indent="0" lvl="0" marL="0" marR="344170" rtl="0" algn="ctr">
              <a:lnSpc>
                <a:spcPct val="100000"/>
              </a:lnSpc>
              <a:spcBef>
                <a:spcPts val="3420"/>
              </a:spcBef>
              <a:spcAft>
                <a:spcPts val="0"/>
              </a:spcAft>
              <a:buNone/>
            </a:pPr>
            <a:r>
              <a:rPr b="1" i="1" lang="en-US" sz="3700" u="sng">
                <a:solidFill>
                  <a:srgbClr val="FFFFFF"/>
                </a:solidFill>
                <a:latin typeface="Arial"/>
                <a:ea typeface="Arial"/>
                <a:cs typeface="Arial"/>
                <a:sym typeface="Arial"/>
              </a:rPr>
              <a:t>Espacios privados</a:t>
            </a:r>
            <a:endParaRPr sz="3700">
              <a:latin typeface="Arial"/>
              <a:ea typeface="Arial"/>
              <a:cs typeface="Arial"/>
              <a:sym typeface="Arial"/>
            </a:endParaRPr>
          </a:p>
          <a:p>
            <a:pPr indent="0" lvl="0" marL="0" marR="15240" rtl="0" algn="ctr">
              <a:lnSpc>
                <a:spcPct val="116756"/>
              </a:lnSpc>
              <a:spcBef>
                <a:spcPts val="1290"/>
              </a:spcBef>
              <a:spcAft>
                <a:spcPts val="0"/>
              </a:spcAft>
              <a:buNone/>
            </a:pPr>
            <a:r>
              <a:rPr b="1" i="1" lang="en-US" sz="3700">
                <a:solidFill>
                  <a:srgbClr val="FBAB18"/>
                </a:solidFill>
                <a:latin typeface="Arial"/>
                <a:ea typeface="Arial"/>
                <a:cs typeface="Arial"/>
                <a:sym typeface="Arial"/>
              </a:rPr>
              <a:t>NO entrada </a:t>
            </a:r>
            <a:r>
              <a:rPr i="1" lang="en-US" sz="3700">
                <a:solidFill>
                  <a:srgbClr val="FFFFFF"/>
                </a:solidFill>
                <a:latin typeface="Arial"/>
                <a:ea typeface="Arial"/>
                <a:cs typeface="Arial"/>
                <a:sym typeface="Arial"/>
              </a:rPr>
              <a:t>sin orden judicial</a:t>
            </a:r>
            <a:endParaRPr sz="3700">
              <a:latin typeface="Arial"/>
              <a:ea typeface="Arial"/>
              <a:cs typeface="Arial"/>
              <a:sym typeface="Arial"/>
            </a:endParaRPr>
          </a:p>
          <a:p>
            <a:pPr indent="0" lvl="0" marL="0" rtl="0" algn="ctr">
              <a:lnSpc>
                <a:spcPct val="116756"/>
              </a:lnSpc>
              <a:spcBef>
                <a:spcPts val="0"/>
              </a:spcBef>
              <a:spcAft>
                <a:spcPts val="0"/>
              </a:spcAft>
              <a:buNone/>
            </a:pPr>
            <a:r>
              <a:rPr b="1" i="1" lang="en-US" sz="3700">
                <a:solidFill>
                  <a:srgbClr val="FBAB18"/>
                </a:solidFill>
                <a:latin typeface="Arial"/>
                <a:ea typeface="Arial"/>
                <a:cs typeface="Arial"/>
                <a:sym typeface="Arial"/>
              </a:rPr>
              <a:t>NO entrada </a:t>
            </a:r>
            <a:r>
              <a:rPr i="1" lang="en-US" sz="3700">
                <a:solidFill>
                  <a:srgbClr val="FFFFFF"/>
                </a:solidFill>
                <a:latin typeface="Arial"/>
                <a:ea typeface="Arial"/>
                <a:cs typeface="Arial"/>
                <a:sym typeface="Arial"/>
              </a:rPr>
              <a:t>sin consentimiento</a:t>
            </a:r>
            <a:endParaRPr sz="37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 name="Shape 94"/>
        <p:cNvGrpSpPr/>
        <p:nvPr/>
      </p:nvGrpSpPr>
      <p:grpSpPr>
        <a:xfrm>
          <a:off x="0" y="0"/>
          <a:ext cx="0" cy="0"/>
          <a:chOff x="0" y="0"/>
          <a:chExt cx="0" cy="0"/>
        </a:xfrm>
      </p:grpSpPr>
      <p:sp>
        <p:nvSpPr>
          <p:cNvPr id="95" name="Google Shape;95;p9"/>
          <p:cNvSpPr/>
          <p:nvPr/>
        </p:nvSpPr>
        <p:spPr>
          <a:xfrm>
            <a:off x="0" y="1057275"/>
            <a:ext cx="10058400" cy="5657850"/>
          </a:xfrm>
          <a:custGeom>
            <a:rect b="b" l="l" r="r" t="t"/>
            <a:pathLst>
              <a:path extrusionOk="0" h="5657850" w="10058400">
                <a:moveTo>
                  <a:pt x="10058400" y="0"/>
                </a:moveTo>
                <a:lnTo>
                  <a:pt x="0" y="0"/>
                </a:lnTo>
                <a:lnTo>
                  <a:pt x="0" y="5657850"/>
                </a:lnTo>
                <a:lnTo>
                  <a:pt x="10058400" y="5657850"/>
                </a:lnTo>
                <a:lnTo>
                  <a:pt x="10058400" y="0"/>
                </a:lnTo>
                <a:close/>
              </a:path>
            </a:pathLst>
          </a:custGeom>
          <a:solidFill>
            <a:srgbClr val="000000">
              <a:alpha val="83529"/>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6" name="Google Shape;96;p9"/>
          <p:cNvPicPr preferRelativeResize="0"/>
          <p:nvPr/>
        </p:nvPicPr>
        <p:blipFill rotWithShape="1">
          <a:blip r:embed="rId3">
            <a:alphaModFix/>
          </a:blip>
          <a:srcRect b="0" l="0" r="0" t="0"/>
          <a:stretch/>
        </p:blipFill>
        <p:spPr>
          <a:xfrm>
            <a:off x="652932" y="1583267"/>
            <a:ext cx="4260689" cy="4605864"/>
          </a:xfrm>
          <a:prstGeom prst="rect">
            <a:avLst/>
          </a:prstGeom>
          <a:noFill/>
          <a:ln>
            <a:noFill/>
          </a:ln>
        </p:spPr>
      </p:pic>
      <p:pic>
        <p:nvPicPr>
          <p:cNvPr id="97" name="Google Shape;97;p9"/>
          <p:cNvPicPr preferRelativeResize="0"/>
          <p:nvPr/>
        </p:nvPicPr>
        <p:blipFill rotWithShape="1">
          <a:blip r:embed="rId4">
            <a:alphaModFix/>
          </a:blip>
          <a:srcRect b="0" l="0" r="0" t="0"/>
          <a:stretch/>
        </p:blipFill>
        <p:spPr>
          <a:xfrm>
            <a:off x="5715297" y="1583268"/>
            <a:ext cx="3496708" cy="4605864"/>
          </a:xfrm>
          <a:prstGeom prst="rect">
            <a:avLst/>
          </a:prstGeom>
          <a:noFill/>
          <a:ln>
            <a:noFill/>
          </a:ln>
        </p:spPr>
      </p:pic>
      <p:sp>
        <p:nvSpPr>
          <p:cNvPr id="98" name="Google Shape;98;p9"/>
          <p:cNvSpPr txBox="1"/>
          <p:nvPr/>
        </p:nvSpPr>
        <p:spPr>
          <a:xfrm>
            <a:off x="5943600" y="1981200"/>
            <a:ext cx="3048000" cy="353943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lang="en-US" sz="3200">
                <a:solidFill>
                  <a:schemeClr val="lt1"/>
                </a:solidFill>
                <a:latin typeface="Meiryo"/>
                <a:ea typeface="Meiryo"/>
                <a:cs typeface="Meiryo"/>
                <a:sym typeface="Meiryo"/>
              </a:rPr>
              <a:t>Check for the signature. The warrant is not valid without a judge's signature. </a:t>
            </a:r>
            <a:endParaRPr/>
          </a:p>
        </p:txBody>
      </p:sp>
      <p:sp>
        <p:nvSpPr>
          <p:cNvPr id="99" name="Google Shape;99;p9"/>
          <p:cNvSpPr/>
          <p:nvPr/>
        </p:nvSpPr>
        <p:spPr>
          <a:xfrm rot="4339789">
            <a:off x="5324238" y="4675376"/>
            <a:ext cx="484632" cy="1636495"/>
          </a:xfrm>
          <a:prstGeom prst="downArrow">
            <a:avLst>
              <a:gd fmla="val 50000" name="adj1"/>
              <a:gd fmla="val 50000" name="adj2"/>
            </a:avLst>
          </a:prstGeom>
          <a:solidFill>
            <a:srgbClr val="FF0000"/>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3" name="Shape 103"/>
        <p:cNvGrpSpPr/>
        <p:nvPr/>
      </p:nvGrpSpPr>
      <p:grpSpPr>
        <a:xfrm>
          <a:off x="0" y="0"/>
          <a:ext cx="0" cy="0"/>
          <a:chOff x="0" y="0"/>
          <a:chExt cx="0" cy="0"/>
        </a:xfrm>
      </p:grpSpPr>
      <p:sp>
        <p:nvSpPr>
          <p:cNvPr id="104" name="Google Shape;104;p10"/>
          <p:cNvSpPr/>
          <p:nvPr/>
        </p:nvSpPr>
        <p:spPr>
          <a:xfrm>
            <a:off x="0" y="1057275"/>
            <a:ext cx="10058400" cy="1797653"/>
          </a:xfrm>
          <a:custGeom>
            <a:rect b="b" l="l" r="r" t="t"/>
            <a:pathLst>
              <a:path extrusionOk="0" h="1331595" w="10058400">
                <a:moveTo>
                  <a:pt x="0" y="1331440"/>
                </a:moveTo>
                <a:lnTo>
                  <a:pt x="10058400" y="1331440"/>
                </a:lnTo>
                <a:lnTo>
                  <a:pt x="10058400" y="0"/>
                </a:lnTo>
                <a:lnTo>
                  <a:pt x="0" y="0"/>
                </a:lnTo>
                <a:lnTo>
                  <a:pt x="0" y="1331440"/>
                </a:lnTo>
                <a:close/>
              </a:path>
            </a:pathLst>
          </a:custGeom>
          <a:solidFill>
            <a:srgbClr val="F8A72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5" name="Google Shape;105;p10"/>
          <p:cNvSpPr txBox="1"/>
          <p:nvPr>
            <p:ph type="title"/>
          </p:nvPr>
        </p:nvSpPr>
        <p:spPr>
          <a:xfrm>
            <a:off x="390911" y="1105674"/>
            <a:ext cx="9369908" cy="1342816"/>
          </a:xfrm>
          <a:prstGeom prst="rect">
            <a:avLst/>
          </a:prstGeom>
          <a:noFill/>
          <a:ln>
            <a:noFill/>
          </a:ln>
        </p:spPr>
        <p:txBody>
          <a:bodyPr anchorCtr="0" anchor="t" bIns="0" lIns="0" spcFirstLastPara="1" rIns="0" wrap="square" tIns="145425">
            <a:spAutoFit/>
          </a:bodyPr>
          <a:lstStyle/>
          <a:p>
            <a:pPr indent="0" lvl="0" marL="635" rtl="0" algn="ctr">
              <a:lnSpc>
                <a:spcPct val="119811"/>
              </a:lnSpc>
              <a:spcBef>
                <a:spcPts val="0"/>
              </a:spcBef>
              <a:spcAft>
                <a:spcPts val="0"/>
              </a:spcAft>
              <a:buNone/>
            </a:pPr>
            <a:r>
              <a:rPr lang="en-US" sz="2650">
                <a:solidFill>
                  <a:srgbClr val="000000"/>
                </a:solidFill>
              </a:rPr>
              <a:t>REASONS ICE MAY COME TO YOUR CHURCH/WORKPLACE</a:t>
            </a:r>
            <a:endParaRPr sz="2650"/>
          </a:p>
          <a:p>
            <a:pPr indent="0" lvl="0" marL="635" rtl="0" algn="ctr">
              <a:lnSpc>
                <a:spcPct val="119811"/>
              </a:lnSpc>
              <a:spcBef>
                <a:spcPts val="0"/>
              </a:spcBef>
              <a:spcAft>
                <a:spcPts val="0"/>
              </a:spcAft>
              <a:buNone/>
            </a:pPr>
            <a:r>
              <a:rPr i="1" lang="en-US" sz="2650">
                <a:solidFill>
                  <a:srgbClr val="000000"/>
                </a:solidFill>
                <a:latin typeface="Arial"/>
                <a:ea typeface="Arial"/>
                <a:cs typeface="Arial"/>
                <a:sym typeface="Arial"/>
              </a:rPr>
              <a:t>MOTIVOS POR LOS QUE ICE PUEDE VISITAR SU IGLESIA</a:t>
            </a:r>
            <a:endParaRPr sz="2650">
              <a:latin typeface="Arial"/>
              <a:ea typeface="Arial"/>
              <a:cs typeface="Arial"/>
              <a:sym typeface="Arial"/>
            </a:endParaRPr>
          </a:p>
        </p:txBody>
      </p:sp>
      <p:sp>
        <p:nvSpPr>
          <p:cNvPr id="106" name="Google Shape;106;p10"/>
          <p:cNvSpPr txBox="1"/>
          <p:nvPr/>
        </p:nvSpPr>
        <p:spPr>
          <a:xfrm>
            <a:off x="773740" y="3000658"/>
            <a:ext cx="8604250" cy="2994660"/>
          </a:xfrm>
          <a:prstGeom prst="rect">
            <a:avLst/>
          </a:prstGeom>
          <a:noFill/>
          <a:ln>
            <a:noFill/>
          </a:ln>
        </p:spPr>
        <p:txBody>
          <a:bodyPr anchorCtr="0" anchor="t" bIns="0" lIns="0" spcFirstLastPara="1" rIns="0" wrap="square" tIns="70475">
            <a:spAutoFit/>
          </a:bodyPr>
          <a:lstStyle/>
          <a:p>
            <a:pPr indent="-436880" lvl="0" marL="449580" rtl="0" algn="l">
              <a:lnSpc>
                <a:spcPct val="100000"/>
              </a:lnSpc>
              <a:spcBef>
                <a:spcPts val="0"/>
              </a:spcBef>
              <a:spcAft>
                <a:spcPts val="0"/>
              </a:spcAft>
              <a:buSzPts val="2400"/>
              <a:buFont typeface="Arial"/>
              <a:buChar char="●"/>
            </a:pPr>
            <a:r>
              <a:rPr lang="en-US" sz="2400">
                <a:latin typeface="Arial"/>
                <a:ea typeface="Arial"/>
                <a:cs typeface="Arial"/>
                <a:sym typeface="Arial"/>
              </a:rPr>
              <a:t>Raids / </a:t>
            </a:r>
            <a:r>
              <a:rPr i="1" lang="en-US" sz="2400">
                <a:latin typeface="Arial"/>
                <a:ea typeface="Arial"/>
                <a:cs typeface="Arial"/>
                <a:sym typeface="Arial"/>
              </a:rPr>
              <a:t>redadas</a:t>
            </a:r>
            <a:endParaRPr sz="2400">
              <a:latin typeface="Arial"/>
              <a:ea typeface="Arial"/>
              <a:cs typeface="Arial"/>
              <a:sym typeface="Arial"/>
            </a:endParaRPr>
          </a:p>
          <a:p>
            <a:pPr indent="-436880" lvl="0" marL="449580" rtl="0" algn="l">
              <a:lnSpc>
                <a:spcPct val="100000"/>
              </a:lnSpc>
              <a:spcBef>
                <a:spcPts val="459"/>
              </a:spcBef>
              <a:spcAft>
                <a:spcPts val="0"/>
              </a:spcAft>
              <a:buSzPts val="2400"/>
              <a:buFont typeface="Arial"/>
              <a:buChar char="●"/>
            </a:pPr>
            <a:r>
              <a:rPr lang="en-US" sz="2400">
                <a:latin typeface="Arial"/>
                <a:ea typeface="Arial"/>
                <a:cs typeface="Arial"/>
                <a:sym typeface="Arial"/>
              </a:rPr>
              <a:t>Targeted Enforcement / a</a:t>
            </a:r>
            <a:r>
              <a:rPr i="1" lang="en-US" sz="2400">
                <a:latin typeface="Arial"/>
                <a:ea typeface="Arial"/>
                <a:cs typeface="Arial"/>
                <a:sym typeface="Arial"/>
              </a:rPr>
              <a:t>plicación selectiva</a:t>
            </a:r>
            <a:endParaRPr sz="2400">
              <a:latin typeface="Arial"/>
              <a:ea typeface="Arial"/>
              <a:cs typeface="Arial"/>
              <a:sym typeface="Arial"/>
            </a:endParaRPr>
          </a:p>
          <a:p>
            <a:pPr indent="-436880" lvl="0" marL="449580" rtl="0" algn="l">
              <a:lnSpc>
                <a:spcPct val="100000"/>
              </a:lnSpc>
              <a:spcBef>
                <a:spcPts val="459"/>
              </a:spcBef>
              <a:spcAft>
                <a:spcPts val="0"/>
              </a:spcAft>
              <a:buSzPts val="2400"/>
              <a:buFont typeface="Arial"/>
              <a:buChar char="●"/>
            </a:pPr>
            <a:r>
              <a:rPr lang="en-US" sz="2400">
                <a:latin typeface="Arial"/>
                <a:ea typeface="Arial"/>
                <a:cs typeface="Arial"/>
                <a:sym typeface="Arial"/>
              </a:rPr>
              <a:t>I-9 Audit / </a:t>
            </a:r>
            <a:r>
              <a:rPr i="1" lang="en-US" sz="2400">
                <a:latin typeface="Arial"/>
                <a:ea typeface="Arial"/>
                <a:cs typeface="Arial"/>
                <a:sym typeface="Arial"/>
              </a:rPr>
              <a:t>auditoría I-9</a:t>
            </a:r>
            <a:endParaRPr sz="2400">
              <a:latin typeface="Arial"/>
              <a:ea typeface="Arial"/>
              <a:cs typeface="Arial"/>
              <a:sym typeface="Arial"/>
            </a:endParaRPr>
          </a:p>
          <a:p>
            <a:pPr indent="-437515" lvl="1" marL="952500" marR="120650" rtl="0" algn="l">
              <a:lnSpc>
                <a:spcPct val="139166"/>
              </a:lnSpc>
              <a:spcBef>
                <a:spcPts val="185"/>
              </a:spcBef>
              <a:spcAft>
                <a:spcPts val="0"/>
              </a:spcAft>
              <a:buSzPts val="2400"/>
              <a:buFont typeface="Arial"/>
              <a:buChar char="○"/>
            </a:pPr>
            <a:r>
              <a:rPr lang="en-US" sz="2400">
                <a:latin typeface="Arial"/>
                <a:ea typeface="Arial"/>
                <a:cs typeface="Arial"/>
                <a:sym typeface="Arial"/>
              </a:rPr>
              <a:t>Requires a written notice / </a:t>
            </a:r>
            <a:r>
              <a:rPr i="1" lang="en-US" sz="2400">
                <a:latin typeface="Arial"/>
                <a:ea typeface="Arial"/>
                <a:cs typeface="Arial"/>
                <a:sym typeface="Arial"/>
              </a:rPr>
              <a:t>Requiere una notiﬁcación por escrito</a:t>
            </a:r>
            <a:endParaRPr sz="2400">
              <a:latin typeface="Arial"/>
              <a:ea typeface="Arial"/>
              <a:cs typeface="Arial"/>
              <a:sym typeface="Arial"/>
            </a:endParaRPr>
          </a:p>
          <a:p>
            <a:pPr indent="-437515" lvl="1" marL="952500" marR="5080" rtl="0" algn="l">
              <a:lnSpc>
                <a:spcPct val="139166"/>
              </a:lnSpc>
              <a:spcBef>
                <a:spcPts val="0"/>
              </a:spcBef>
              <a:spcAft>
                <a:spcPts val="0"/>
              </a:spcAft>
              <a:buSzPts val="2400"/>
              <a:buFont typeface="Arial"/>
              <a:buChar char="○"/>
            </a:pPr>
            <a:r>
              <a:rPr lang="en-US" sz="2400">
                <a:latin typeface="Arial"/>
                <a:ea typeface="Arial"/>
                <a:cs typeface="Arial"/>
                <a:sym typeface="Arial"/>
              </a:rPr>
              <a:t>Requires 3 business days to respond / </a:t>
            </a:r>
            <a:r>
              <a:rPr i="1" lang="en-US" sz="2400">
                <a:latin typeface="Arial"/>
                <a:ea typeface="Arial"/>
                <a:cs typeface="Arial"/>
                <a:sym typeface="Arial"/>
              </a:rPr>
              <a:t>Requiere un plazo de respuesta de al menos 3 días laborables</a:t>
            </a:r>
            <a:endParaRPr sz="24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2025-10-07T16:07:36Z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2025-07-23T00:00:00Z</vt:filetime>
  </property>
  <property fmtid="{D5CDD505-2E9C-101B-9397-08002B2CF9AE}" pid="3" name="Creator">
    <vt:lpwstr>pdftopdf filter</vt:lpwstr>
  </property>
  <property fmtid="{D5CDD505-2E9C-101B-9397-08002B2CF9AE}" pid="4" name="LastSaved">
    <vt:filetime>2025-10-07T00:00:00Z</vt:filetime>
  </property>
  <property fmtid="{D5CDD505-2E9C-101B-9397-08002B2CF9AE}" pid="5" name="Producer">
    <vt:lpwstr>iOS Version 18.5 (Build 22F76) Quartz PDFContext</vt:lpwstr>
  </property>
</Properties>
</file>